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 id="2147483681" r:id="rId2"/>
  </p:sldMasterIdLst>
  <p:notesMasterIdLst>
    <p:notesMasterId r:id="rId22"/>
  </p:notesMasterIdLst>
  <p:sldIdLst>
    <p:sldId id="256" r:id="rId3"/>
    <p:sldId id="295" r:id="rId4"/>
    <p:sldId id="315" r:id="rId5"/>
    <p:sldId id="316" r:id="rId6"/>
    <p:sldId id="314" r:id="rId7"/>
    <p:sldId id="322" r:id="rId8"/>
    <p:sldId id="318" r:id="rId9"/>
    <p:sldId id="317" r:id="rId10"/>
    <p:sldId id="319" r:id="rId11"/>
    <p:sldId id="320" r:id="rId12"/>
    <p:sldId id="321" r:id="rId13"/>
    <p:sldId id="323" r:id="rId14"/>
    <p:sldId id="324" r:id="rId15"/>
    <p:sldId id="325" r:id="rId16"/>
    <p:sldId id="326" r:id="rId17"/>
    <p:sldId id="327" r:id="rId18"/>
    <p:sldId id="328" r:id="rId19"/>
    <p:sldId id="329" r:id="rId20"/>
    <p:sldId id="330" r:id="rId21"/>
  </p:sldIdLst>
  <p:sldSz cx="9144000" cy="5143500" type="screen16x9"/>
  <p:notesSz cx="6858000" cy="9144000"/>
  <p:embeddedFontLst>
    <p:embeddedFont>
      <p:font typeface="Arimo" panose="020B0604020202020204" charset="0"/>
      <p:regular r:id="rId23"/>
      <p:bold r:id="rId24"/>
      <p:italic r:id="rId25"/>
      <p:boldItalic r:id="rId26"/>
    </p:embeddedFont>
    <p:embeddedFont>
      <p:font typeface="Proxima Nova" panose="020B0604020202020204" charset="0"/>
      <p:regular r:id="rId27"/>
      <p:bold r:id="rId28"/>
      <p:italic r:id="rId29"/>
      <p:boldItalic r:id="rId30"/>
    </p:embeddedFont>
    <p:embeddedFont>
      <p:font typeface="Zen Dots" panose="020B0604020202020204" charset="0"/>
      <p:regular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2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10A778B-77D1-4D71-8782-FC5BA5C20126}">
  <a:tblStyle styleId="{A10A778B-77D1-4D71-8782-FC5BA5C2012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390" y="-54"/>
      </p:cViewPr>
      <p:guideLst>
        <p:guide orient="horz" pos="626"/>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 name="Google Shape;17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5"/>
        <p:cNvGrpSpPr/>
        <p:nvPr/>
      </p:nvGrpSpPr>
      <p:grpSpPr>
        <a:xfrm>
          <a:off x="0" y="0"/>
          <a:ext cx="0" cy="0"/>
          <a:chOff x="0" y="0"/>
          <a:chExt cx="0" cy="0"/>
        </a:xfrm>
      </p:grpSpPr>
      <p:sp>
        <p:nvSpPr>
          <p:cNvPr id="1916" name="Google Shape;1916;g1303be3818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7" name="Google Shape;1917;g1303be3818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2410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5"/>
        <p:cNvGrpSpPr/>
        <p:nvPr/>
      </p:nvGrpSpPr>
      <p:grpSpPr>
        <a:xfrm>
          <a:off x="0" y="0"/>
          <a:ext cx="0" cy="0"/>
          <a:chOff x="0" y="0"/>
          <a:chExt cx="0" cy="0"/>
        </a:xfrm>
      </p:grpSpPr>
      <p:sp>
        <p:nvSpPr>
          <p:cNvPr id="1916" name="Google Shape;1916;g1303be3818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7" name="Google Shape;1917;g1303be3818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037089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89075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37803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99699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49229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291419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45896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 name="Google Shape;17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63239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 name="Google Shape;17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81653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5"/>
        <p:cNvGrpSpPr/>
        <p:nvPr/>
      </p:nvGrpSpPr>
      <p:grpSpPr>
        <a:xfrm>
          <a:off x="0" y="0"/>
          <a:ext cx="0" cy="0"/>
          <a:chOff x="0" y="0"/>
          <a:chExt cx="0" cy="0"/>
        </a:xfrm>
      </p:grpSpPr>
      <p:sp>
        <p:nvSpPr>
          <p:cNvPr id="1916" name="Google Shape;1916;g1303be3818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7" name="Google Shape;1917;g1303be3818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273967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5"/>
        <p:cNvGrpSpPr/>
        <p:nvPr/>
      </p:nvGrpSpPr>
      <p:grpSpPr>
        <a:xfrm>
          <a:off x="0" y="0"/>
          <a:ext cx="0" cy="0"/>
          <a:chOff x="0" y="0"/>
          <a:chExt cx="0" cy="0"/>
        </a:xfrm>
      </p:grpSpPr>
      <p:sp>
        <p:nvSpPr>
          <p:cNvPr id="1916" name="Google Shape;1916;g1303be3818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7" name="Google Shape;1917;g1303be3818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0598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4097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7815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2"/>
        <p:cNvGrpSpPr/>
        <p:nvPr/>
      </p:nvGrpSpPr>
      <p:grpSpPr>
        <a:xfrm>
          <a:off x="0" y="0"/>
          <a:ext cx="0" cy="0"/>
          <a:chOff x="0" y="0"/>
          <a:chExt cx="0" cy="0"/>
        </a:xfrm>
      </p:grpSpPr>
      <p:sp>
        <p:nvSpPr>
          <p:cNvPr id="1783" name="Google Shape;17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4" name="Google Shape;17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9196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2"/>
        <p:cNvGrpSpPr/>
        <p:nvPr/>
      </p:nvGrpSpPr>
      <p:grpSpPr>
        <a:xfrm>
          <a:off x="0" y="0"/>
          <a:ext cx="0" cy="0"/>
          <a:chOff x="0" y="0"/>
          <a:chExt cx="0" cy="0"/>
        </a:xfrm>
      </p:grpSpPr>
      <p:sp>
        <p:nvSpPr>
          <p:cNvPr id="3473" name="Google Shape;3473;g134a9dd1274_0_9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4" name="Google Shape;3474;g134a9dd1274_0_9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3688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5"/>
        <p:cNvGrpSpPr/>
        <p:nvPr/>
      </p:nvGrpSpPr>
      <p:grpSpPr>
        <a:xfrm>
          <a:off x="0" y="0"/>
          <a:ext cx="0" cy="0"/>
          <a:chOff x="0" y="0"/>
          <a:chExt cx="0" cy="0"/>
        </a:xfrm>
      </p:grpSpPr>
      <p:sp>
        <p:nvSpPr>
          <p:cNvPr id="1916" name="Google Shape;1916;g1303be3818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7" name="Google Shape;1917;g1303be3818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37457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5" y="50"/>
            <a:ext cx="9144183" cy="5413256"/>
            <a:chOff x="1619453" y="1201199"/>
            <a:chExt cx="3959892" cy="2344213"/>
          </a:xfrm>
        </p:grpSpPr>
        <p:sp>
          <p:nvSpPr>
            <p:cNvPr id="10" name="Google Shape;10;p2"/>
            <p:cNvSpPr/>
            <p:nvPr/>
          </p:nvSpPr>
          <p:spPr>
            <a:xfrm>
              <a:off x="18087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9805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2152372" y="1201199"/>
              <a:ext cx="0" cy="2344213"/>
            </a:xfrm>
            <a:custGeom>
              <a:avLst/>
              <a:gdLst/>
              <a:ahLst/>
              <a:cxnLst/>
              <a:rect l="l" t="t" r="r" b="b"/>
              <a:pathLst>
                <a:path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3241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4959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6677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8395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0113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18309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3548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52667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6984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8702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0420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2138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38559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55739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72917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900971"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07274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24454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4163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619453" y="1362125"/>
              <a:ext cx="3959892" cy="25"/>
            </a:xfrm>
            <a:custGeom>
              <a:avLst/>
              <a:gdLst/>
              <a:ahLst/>
              <a:cxnLst/>
              <a:rect l="l" t="t" r="r" b="b"/>
              <a:pathLst>
                <a:path w="167455" h="1" fill="none" extrusionOk="0">
                  <a:moveTo>
                    <a:pt x="1" y="0"/>
                  </a:moveTo>
                  <a:lnTo>
                    <a:pt x="167455"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619453" y="1533925"/>
              <a:ext cx="3959892" cy="25"/>
            </a:xfrm>
            <a:custGeom>
              <a:avLst/>
              <a:gdLst/>
              <a:ahLst/>
              <a:cxnLst/>
              <a:rect l="l" t="t" r="r" b="b"/>
              <a:pathLst>
                <a:path w="167455" h="1" fill="none" extrusionOk="0">
                  <a:moveTo>
                    <a:pt x="1" y="0"/>
                  </a:moveTo>
                  <a:lnTo>
                    <a:pt x="167455"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619453" y="1705700"/>
              <a:ext cx="3959892" cy="25"/>
            </a:xfrm>
            <a:custGeom>
              <a:avLst/>
              <a:gdLst/>
              <a:ahLst/>
              <a:cxnLst/>
              <a:rect l="l" t="t" r="r" b="b"/>
              <a:pathLst>
                <a:path w="167455" h="1" fill="none" extrusionOk="0">
                  <a:moveTo>
                    <a:pt x="1" y="1"/>
                  </a:moveTo>
                  <a:lnTo>
                    <a:pt x="167455" y="1"/>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619453" y="1877475"/>
              <a:ext cx="3959892" cy="25"/>
            </a:xfrm>
            <a:custGeom>
              <a:avLst/>
              <a:gdLst/>
              <a:ahLst/>
              <a:cxnLst/>
              <a:rect l="l" t="t" r="r" b="b"/>
              <a:pathLst>
                <a:path w="167455" h="1" fill="none" extrusionOk="0">
                  <a:moveTo>
                    <a:pt x="1" y="1"/>
                  </a:moveTo>
                  <a:lnTo>
                    <a:pt x="167455" y="1"/>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619453" y="2049275"/>
              <a:ext cx="3959892" cy="25"/>
            </a:xfrm>
            <a:custGeom>
              <a:avLst/>
              <a:gdLst/>
              <a:ahLst/>
              <a:cxnLst/>
              <a:rect l="l" t="t" r="r" b="b"/>
              <a:pathLst>
                <a:path w="167455" h="1" fill="none" extrusionOk="0">
                  <a:moveTo>
                    <a:pt x="1" y="0"/>
                  </a:moveTo>
                  <a:lnTo>
                    <a:pt x="167455"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619453" y="2221050"/>
              <a:ext cx="3959892" cy="25"/>
            </a:xfrm>
            <a:custGeom>
              <a:avLst/>
              <a:gdLst/>
              <a:ahLst/>
              <a:cxnLst/>
              <a:rect l="l" t="t" r="r" b="b"/>
              <a:pathLst>
                <a:path w="167455" h="1" fill="none" extrusionOk="0">
                  <a:moveTo>
                    <a:pt x="1" y="1"/>
                  </a:moveTo>
                  <a:lnTo>
                    <a:pt x="167455" y="1"/>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619453" y="2392824"/>
              <a:ext cx="3959892" cy="25"/>
            </a:xfrm>
            <a:custGeom>
              <a:avLst/>
              <a:gdLst/>
              <a:ahLst/>
              <a:cxnLst/>
              <a:rect l="l" t="t" r="r" b="b"/>
              <a:pathLst>
                <a:path w="167455" h="1" fill="none" extrusionOk="0">
                  <a:moveTo>
                    <a:pt x="1" y="1"/>
                  </a:moveTo>
                  <a:lnTo>
                    <a:pt x="167455" y="1"/>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619453" y="2564624"/>
              <a:ext cx="3959892" cy="25"/>
            </a:xfrm>
            <a:custGeom>
              <a:avLst/>
              <a:gdLst/>
              <a:ahLst/>
              <a:cxnLst/>
              <a:rect l="l" t="t" r="r" b="b"/>
              <a:pathLst>
                <a:path w="167455" h="1" fill="none" extrusionOk="0">
                  <a:moveTo>
                    <a:pt x="1" y="0"/>
                  </a:moveTo>
                  <a:lnTo>
                    <a:pt x="167455"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619453" y="2736424"/>
              <a:ext cx="3959892" cy="25"/>
            </a:xfrm>
            <a:custGeom>
              <a:avLst/>
              <a:gdLst/>
              <a:ahLst/>
              <a:cxnLst/>
              <a:rect l="l" t="t" r="r" b="b"/>
              <a:pathLst>
                <a:path w="167455" h="1" fill="none" extrusionOk="0">
                  <a:moveTo>
                    <a:pt x="1" y="0"/>
                  </a:moveTo>
                  <a:lnTo>
                    <a:pt x="167455"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619453" y="2908199"/>
              <a:ext cx="3959892" cy="25"/>
            </a:xfrm>
            <a:custGeom>
              <a:avLst/>
              <a:gdLst/>
              <a:ahLst/>
              <a:cxnLst/>
              <a:rect l="l" t="t" r="r" b="b"/>
              <a:pathLst>
                <a:path w="167455" h="1" fill="none" extrusionOk="0">
                  <a:moveTo>
                    <a:pt x="1" y="1"/>
                  </a:moveTo>
                  <a:lnTo>
                    <a:pt x="167455" y="1"/>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619453" y="3079999"/>
              <a:ext cx="3959892" cy="25"/>
            </a:xfrm>
            <a:custGeom>
              <a:avLst/>
              <a:gdLst/>
              <a:ahLst/>
              <a:cxnLst/>
              <a:rect l="l" t="t" r="r" b="b"/>
              <a:pathLst>
                <a:path w="167455" h="1" fill="none" extrusionOk="0">
                  <a:moveTo>
                    <a:pt x="1" y="0"/>
                  </a:moveTo>
                  <a:lnTo>
                    <a:pt x="167455"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619453" y="3251774"/>
              <a:ext cx="3959892" cy="25"/>
            </a:xfrm>
            <a:custGeom>
              <a:avLst/>
              <a:gdLst/>
              <a:ahLst/>
              <a:cxnLst/>
              <a:rect l="l" t="t" r="r" b="b"/>
              <a:pathLst>
                <a:path w="167455" h="1" fill="none" extrusionOk="0">
                  <a:moveTo>
                    <a:pt x="1" y="0"/>
                  </a:moveTo>
                  <a:lnTo>
                    <a:pt x="167455" y="0"/>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619453" y="3423548"/>
              <a:ext cx="3959892" cy="25"/>
            </a:xfrm>
            <a:custGeom>
              <a:avLst/>
              <a:gdLst/>
              <a:ahLst/>
              <a:cxnLst/>
              <a:rect l="l" t="t" r="r" b="b"/>
              <a:pathLst>
                <a:path w="167455" h="1" fill="none" extrusionOk="0">
                  <a:moveTo>
                    <a:pt x="1" y="1"/>
                  </a:moveTo>
                  <a:lnTo>
                    <a:pt x="167455" y="1"/>
                  </a:lnTo>
                </a:path>
              </a:pathLst>
            </a:custGeom>
            <a:noFill/>
            <a:ln w="9525" cap="flat" cmpd="sng">
              <a:solidFill>
                <a:srgbClr val="B6EFF6"/>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45;p2"/>
          <p:cNvGrpSpPr/>
          <p:nvPr/>
        </p:nvGrpSpPr>
        <p:grpSpPr>
          <a:xfrm>
            <a:off x="75" y="50"/>
            <a:ext cx="9144183" cy="5413256"/>
            <a:chOff x="1619453" y="1201199"/>
            <a:chExt cx="3959892" cy="2344213"/>
          </a:xfrm>
        </p:grpSpPr>
        <p:sp>
          <p:nvSpPr>
            <p:cNvPr id="46" name="Google Shape;46;p2"/>
            <p:cNvSpPr/>
            <p:nvPr/>
          </p:nvSpPr>
          <p:spPr>
            <a:xfrm>
              <a:off x="18087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9805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2152372" y="1201199"/>
              <a:ext cx="0" cy="2344213"/>
            </a:xfrm>
            <a:custGeom>
              <a:avLst/>
              <a:gdLst/>
              <a:ahLst/>
              <a:cxnLst/>
              <a:rect l="l" t="t" r="r" b="b"/>
              <a:pathLst>
                <a:path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23241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24959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6677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28395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0113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18309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3548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52667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6984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8702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0420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2138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38559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55739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72917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900971"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507274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524454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4163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619453" y="3423548"/>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619453" y="325177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619453" y="3079999"/>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619453" y="2908199"/>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619453" y="27364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619453" y="25646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619453" y="2392824"/>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619453" y="222105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619453" y="204927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619453" y="1877475"/>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619453" y="170570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619453" y="15339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619453" y="13621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2"/>
          <p:cNvSpPr/>
          <p:nvPr/>
        </p:nvSpPr>
        <p:spPr>
          <a:xfrm>
            <a:off x="-1240148" y="-141508"/>
            <a:ext cx="10767475" cy="1207500"/>
          </a:xfrm>
          <a:custGeom>
            <a:avLst/>
            <a:gdLst/>
            <a:ahLst/>
            <a:cxnLst/>
            <a:rect l="l" t="t" r="r" b="b"/>
            <a:pathLst>
              <a:path w="430699" h="48300" extrusionOk="0">
                <a:moveTo>
                  <a:pt x="384289" y="47598"/>
                </a:moveTo>
                <a:cubicBezTo>
                  <a:pt x="367124" y="47955"/>
                  <a:pt x="340092" y="48163"/>
                  <a:pt x="326113" y="47683"/>
                </a:cubicBezTo>
                <a:cubicBezTo>
                  <a:pt x="312134" y="47203"/>
                  <a:pt x="306478" y="47475"/>
                  <a:pt x="300413" y="44720"/>
                </a:cubicBezTo>
                <a:cubicBezTo>
                  <a:pt x="294348" y="41965"/>
                  <a:pt x="293364" y="34357"/>
                  <a:pt x="289723" y="31152"/>
                </a:cubicBezTo>
                <a:cubicBezTo>
                  <a:pt x="286083" y="27947"/>
                  <a:pt x="282985" y="26682"/>
                  <a:pt x="278570" y="25489"/>
                </a:cubicBezTo>
                <a:cubicBezTo>
                  <a:pt x="274155" y="24296"/>
                  <a:pt x="269563" y="24289"/>
                  <a:pt x="263231" y="23992"/>
                </a:cubicBezTo>
                <a:cubicBezTo>
                  <a:pt x="256900" y="23696"/>
                  <a:pt x="248418" y="23757"/>
                  <a:pt x="240581" y="23710"/>
                </a:cubicBezTo>
                <a:cubicBezTo>
                  <a:pt x="232744" y="23663"/>
                  <a:pt x="232460" y="23747"/>
                  <a:pt x="216208" y="23710"/>
                </a:cubicBezTo>
                <a:cubicBezTo>
                  <a:pt x="199956" y="23673"/>
                  <a:pt x="177052" y="23523"/>
                  <a:pt x="143071" y="23486"/>
                </a:cubicBezTo>
                <a:cubicBezTo>
                  <a:pt x="109091" y="23449"/>
                  <a:pt x="35198" y="23486"/>
                  <a:pt x="12325" y="23486"/>
                </a:cubicBezTo>
                <a:cubicBezTo>
                  <a:pt x="-10548" y="23486"/>
                  <a:pt x="5327" y="24399"/>
                  <a:pt x="5832" y="23486"/>
                </a:cubicBezTo>
                <a:cubicBezTo>
                  <a:pt x="6337" y="22573"/>
                  <a:pt x="13624" y="21595"/>
                  <a:pt x="15356" y="18010"/>
                </a:cubicBezTo>
                <a:cubicBezTo>
                  <a:pt x="17088" y="14425"/>
                  <a:pt x="14635" y="4842"/>
                  <a:pt x="16222" y="1974"/>
                </a:cubicBezTo>
                <a:cubicBezTo>
                  <a:pt x="17810" y="-894"/>
                  <a:pt x="16800" y="866"/>
                  <a:pt x="24881" y="801"/>
                </a:cubicBezTo>
                <a:cubicBezTo>
                  <a:pt x="32962" y="736"/>
                  <a:pt x="41476" y="1453"/>
                  <a:pt x="64710" y="1583"/>
                </a:cubicBezTo>
                <a:cubicBezTo>
                  <a:pt x="87944" y="1713"/>
                  <a:pt x="126258" y="1844"/>
                  <a:pt x="164284" y="1583"/>
                </a:cubicBezTo>
                <a:cubicBezTo>
                  <a:pt x="202310" y="1322"/>
                  <a:pt x="253540" y="149"/>
                  <a:pt x="292864" y="19"/>
                </a:cubicBezTo>
                <a:cubicBezTo>
                  <a:pt x="332189" y="-111"/>
                  <a:pt x="379480" y="448"/>
                  <a:pt x="400231" y="801"/>
                </a:cubicBezTo>
                <a:cubicBezTo>
                  <a:pt x="420982" y="1154"/>
                  <a:pt x="414016" y="-759"/>
                  <a:pt x="417371" y="2138"/>
                </a:cubicBezTo>
                <a:cubicBezTo>
                  <a:pt x="420727" y="5035"/>
                  <a:pt x="418408" y="10949"/>
                  <a:pt x="420364" y="18183"/>
                </a:cubicBezTo>
                <a:cubicBezTo>
                  <a:pt x="422320" y="25417"/>
                  <a:pt x="435118" y="40640"/>
                  <a:pt x="429105" y="45542"/>
                </a:cubicBezTo>
                <a:cubicBezTo>
                  <a:pt x="423093" y="50445"/>
                  <a:pt x="401454" y="47241"/>
                  <a:pt x="384289" y="47598"/>
                </a:cubicBezTo>
                <a:close/>
              </a:path>
            </a:pathLst>
          </a:custGeom>
          <a:solidFill>
            <a:schemeClr val="accent1"/>
          </a:solidFill>
          <a:ln>
            <a:noFill/>
          </a:ln>
        </p:spPr>
      </p:sp>
      <p:sp>
        <p:nvSpPr>
          <p:cNvPr id="82" name="Google Shape;82;p2"/>
          <p:cNvSpPr/>
          <p:nvPr/>
        </p:nvSpPr>
        <p:spPr>
          <a:xfrm>
            <a:off x="-1642450" y="358225"/>
            <a:ext cx="11119650" cy="618275"/>
          </a:xfrm>
          <a:custGeom>
            <a:avLst/>
            <a:gdLst/>
            <a:ahLst/>
            <a:cxnLst/>
            <a:rect l="l" t="t" r="r" b="b"/>
            <a:pathLst>
              <a:path w="444786" h="24731" extrusionOk="0">
                <a:moveTo>
                  <a:pt x="444786" y="24731"/>
                </a:moveTo>
                <a:cubicBezTo>
                  <a:pt x="432103" y="24691"/>
                  <a:pt x="387256" y="24617"/>
                  <a:pt x="368690" y="24492"/>
                </a:cubicBezTo>
                <a:cubicBezTo>
                  <a:pt x="350124" y="24368"/>
                  <a:pt x="342093" y="25059"/>
                  <a:pt x="333390" y="23984"/>
                </a:cubicBezTo>
                <a:cubicBezTo>
                  <a:pt x="324687" y="22909"/>
                  <a:pt x="320533" y="21256"/>
                  <a:pt x="316473" y="18042"/>
                </a:cubicBezTo>
                <a:cubicBezTo>
                  <a:pt x="312413" y="14828"/>
                  <a:pt x="313180" y="7615"/>
                  <a:pt x="309029" y="4700"/>
                </a:cubicBezTo>
                <a:cubicBezTo>
                  <a:pt x="304879" y="1785"/>
                  <a:pt x="299770" y="1273"/>
                  <a:pt x="291570" y="551"/>
                </a:cubicBezTo>
                <a:cubicBezTo>
                  <a:pt x="283370" y="-170"/>
                  <a:pt x="289087" y="339"/>
                  <a:pt x="259830" y="371"/>
                </a:cubicBezTo>
                <a:cubicBezTo>
                  <a:pt x="230573" y="403"/>
                  <a:pt x="159333" y="804"/>
                  <a:pt x="116028" y="742"/>
                </a:cubicBezTo>
                <a:cubicBezTo>
                  <a:pt x="72723" y="680"/>
                  <a:pt x="19338" y="124"/>
                  <a:pt x="0" y="0"/>
                </a:cubicBezTo>
              </a:path>
            </a:pathLst>
          </a:custGeom>
          <a:noFill/>
          <a:ln w="9525" cap="flat" cmpd="sng">
            <a:solidFill>
              <a:schemeClr val="dk2"/>
            </a:solidFill>
            <a:prstDash val="solid"/>
            <a:round/>
            <a:headEnd type="none" w="med" len="med"/>
            <a:tailEnd type="none" w="med" len="med"/>
          </a:ln>
        </p:spPr>
      </p:sp>
      <p:sp>
        <p:nvSpPr>
          <p:cNvPr id="83" name="Google Shape;83;p2"/>
          <p:cNvSpPr/>
          <p:nvPr/>
        </p:nvSpPr>
        <p:spPr>
          <a:xfrm>
            <a:off x="-1602450" y="302150"/>
            <a:ext cx="11161900" cy="615275"/>
          </a:xfrm>
          <a:custGeom>
            <a:avLst/>
            <a:gdLst/>
            <a:ahLst/>
            <a:cxnLst/>
            <a:rect l="l" t="t" r="r" b="b"/>
            <a:pathLst>
              <a:path w="446476" h="24611" extrusionOk="0">
                <a:moveTo>
                  <a:pt x="446476" y="24507"/>
                </a:moveTo>
                <a:cubicBezTo>
                  <a:pt x="434895" y="24505"/>
                  <a:pt x="394587" y="24580"/>
                  <a:pt x="376990" y="24493"/>
                </a:cubicBezTo>
                <a:cubicBezTo>
                  <a:pt x="359393" y="24406"/>
                  <a:pt x="349794" y="25059"/>
                  <a:pt x="340895" y="23984"/>
                </a:cubicBezTo>
                <a:cubicBezTo>
                  <a:pt x="331996" y="22909"/>
                  <a:pt x="327749" y="21256"/>
                  <a:pt x="323597" y="18042"/>
                </a:cubicBezTo>
                <a:cubicBezTo>
                  <a:pt x="319445" y="14828"/>
                  <a:pt x="320229" y="7615"/>
                  <a:pt x="315985" y="4700"/>
                </a:cubicBezTo>
                <a:cubicBezTo>
                  <a:pt x="311741" y="1785"/>
                  <a:pt x="306517" y="1272"/>
                  <a:pt x="298133" y="551"/>
                </a:cubicBezTo>
                <a:cubicBezTo>
                  <a:pt x="289749" y="-170"/>
                  <a:pt x="295595" y="340"/>
                  <a:pt x="265679" y="372"/>
                </a:cubicBezTo>
                <a:cubicBezTo>
                  <a:pt x="235764" y="404"/>
                  <a:pt x="162920" y="804"/>
                  <a:pt x="118640" y="742"/>
                </a:cubicBezTo>
                <a:cubicBezTo>
                  <a:pt x="74360" y="680"/>
                  <a:pt x="19773" y="124"/>
                  <a:pt x="0" y="0"/>
                </a:cubicBezTo>
              </a:path>
            </a:pathLst>
          </a:custGeom>
          <a:noFill/>
          <a:ln w="9525" cap="flat" cmpd="sng">
            <a:solidFill>
              <a:schemeClr val="dk2"/>
            </a:solidFill>
            <a:prstDash val="solid"/>
            <a:round/>
            <a:headEnd type="none" w="med" len="med"/>
            <a:tailEnd type="none" w="med" len="med"/>
          </a:ln>
        </p:spPr>
      </p:sp>
      <p:grpSp>
        <p:nvGrpSpPr>
          <p:cNvPr id="84" name="Google Shape;84;p2"/>
          <p:cNvGrpSpPr/>
          <p:nvPr/>
        </p:nvGrpSpPr>
        <p:grpSpPr>
          <a:xfrm>
            <a:off x="6406513" y="269575"/>
            <a:ext cx="346813" cy="186675"/>
            <a:chOff x="6406513" y="269575"/>
            <a:chExt cx="346813" cy="186675"/>
          </a:xfrm>
        </p:grpSpPr>
        <p:sp>
          <p:nvSpPr>
            <p:cNvPr id="85" name="Google Shape;85;p2"/>
            <p:cNvSpPr/>
            <p:nvPr/>
          </p:nvSpPr>
          <p:spPr>
            <a:xfrm>
              <a:off x="6641425" y="344350"/>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406513" y="269575"/>
              <a:ext cx="158700" cy="158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 name="Google Shape;87;p2"/>
          <p:cNvGrpSpPr/>
          <p:nvPr/>
        </p:nvGrpSpPr>
        <p:grpSpPr>
          <a:xfrm>
            <a:off x="8489950" y="332499"/>
            <a:ext cx="331646" cy="342864"/>
            <a:chOff x="8489950" y="332499"/>
            <a:chExt cx="331646" cy="342864"/>
          </a:xfrm>
        </p:grpSpPr>
        <p:sp>
          <p:nvSpPr>
            <p:cNvPr id="88" name="Google Shape;88;p2"/>
            <p:cNvSpPr/>
            <p:nvPr/>
          </p:nvSpPr>
          <p:spPr>
            <a:xfrm>
              <a:off x="8709696" y="563463"/>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8489950" y="33249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 name="Google Shape;90;p2"/>
          <p:cNvSpPr txBox="1">
            <a:spLocks noGrp="1"/>
          </p:cNvSpPr>
          <p:nvPr>
            <p:ph type="subTitle" idx="1"/>
          </p:nvPr>
        </p:nvSpPr>
        <p:spPr>
          <a:xfrm rot="-546">
            <a:off x="2683643" y="3569988"/>
            <a:ext cx="3776700" cy="4263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Font typeface="Arimo"/>
              <a:buNone/>
              <a:defRPr sz="1600">
                <a:solidFill>
                  <a:srgbClr val="0E6790"/>
                </a:solidFill>
                <a:latin typeface="Arimo"/>
                <a:ea typeface="Arimo"/>
                <a:cs typeface="Arimo"/>
                <a:sym typeface="Arimo"/>
              </a:defRPr>
            </a:lvl1pPr>
            <a:lvl2pPr lvl="1" algn="ctr">
              <a:lnSpc>
                <a:spcPct val="100000"/>
              </a:lnSpc>
              <a:spcBef>
                <a:spcPts val="0"/>
              </a:spcBef>
              <a:spcAft>
                <a:spcPts val="0"/>
              </a:spcAft>
              <a:buSzPts val="1800"/>
              <a:buFont typeface="Arimo"/>
              <a:buNone/>
              <a:defRPr sz="1800">
                <a:latin typeface="Arimo"/>
                <a:ea typeface="Arimo"/>
                <a:cs typeface="Arimo"/>
                <a:sym typeface="Arimo"/>
              </a:defRPr>
            </a:lvl2pPr>
            <a:lvl3pPr lvl="2" algn="ctr">
              <a:lnSpc>
                <a:spcPct val="100000"/>
              </a:lnSpc>
              <a:spcBef>
                <a:spcPts val="0"/>
              </a:spcBef>
              <a:spcAft>
                <a:spcPts val="0"/>
              </a:spcAft>
              <a:buSzPts val="1800"/>
              <a:buFont typeface="Arimo"/>
              <a:buNone/>
              <a:defRPr sz="1800">
                <a:latin typeface="Arimo"/>
                <a:ea typeface="Arimo"/>
                <a:cs typeface="Arimo"/>
                <a:sym typeface="Arimo"/>
              </a:defRPr>
            </a:lvl3pPr>
            <a:lvl4pPr lvl="3" algn="ctr">
              <a:lnSpc>
                <a:spcPct val="100000"/>
              </a:lnSpc>
              <a:spcBef>
                <a:spcPts val="0"/>
              </a:spcBef>
              <a:spcAft>
                <a:spcPts val="0"/>
              </a:spcAft>
              <a:buSzPts val="1800"/>
              <a:buFont typeface="Arimo"/>
              <a:buNone/>
              <a:defRPr sz="1800">
                <a:latin typeface="Arimo"/>
                <a:ea typeface="Arimo"/>
                <a:cs typeface="Arimo"/>
                <a:sym typeface="Arimo"/>
              </a:defRPr>
            </a:lvl4pPr>
            <a:lvl5pPr lvl="4" algn="ctr">
              <a:lnSpc>
                <a:spcPct val="100000"/>
              </a:lnSpc>
              <a:spcBef>
                <a:spcPts val="0"/>
              </a:spcBef>
              <a:spcAft>
                <a:spcPts val="0"/>
              </a:spcAft>
              <a:buSzPts val="1800"/>
              <a:buFont typeface="Arimo"/>
              <a:buNone/>
              <a:defRPr sz="1800">
                <a:latin typeface="Arimo"/>
                <a:ea typeface="Arimo"/>
                <a:cs typeface="Arimo"/>
                <a:sym typeface="Arimo"/>
              </a:defRPr>
            </a:lvl5pPr>
            <a:lvl6pPr lvl="5" algn="ctr">
              <a:lnSpc>
                <a:spcPct val="100000"/>
              </a:lnSpc>
              <a:spcBef>
                <a:spcPts val="0"/>
              </a:spcBef>
              <a:spcAft>
                <a:spcPts val="0"/>
              </a:spcAft>
              <a:buSzPts val="1800"/>
              <a:buFont typeface="Arimo"/>
              <a:buNone/>
              <a:defRPr sz="1800">
                <a:latin typeface="Arimo"/>
                <a:ea typeface="Arimo"/>
                <a:cs typeface="Arimo"/>
                <a:sym typeface="Arimo"/>
              </a:defRPr>
            </a:lvl6pPr>
            <a:lvl7pPr lvl="6" algn="ctr">
              <a:lnSpc>
                <a:spcPct val="100000"/>
              </a:lnSpc>
              <a:spcBef>
                <a:spcPts val="0"/>
              </a:spcBef>
              <a:spcAft>
                <a:spcPts val="0"/>
              </a:spcAft>
              <a:buSzPts val="1800"/>
              <a:buFont typeface="Arimo"/>
              <a:buNone/>
              <a:defRPr sz="1800">
                <a:latin typeface="Arimo"/>
                <a:ea typeface="Arimo"/>
                <a:cs typeface="Arimo"/>
                <a:sym typeface="Arimo"/>
              </a:defRPr>
            </a:lvl7pPr>
            <a:lvl8pPr lvl="7" algn="ctr">
              <a:lnSpc>
                <a:spcPct val="100000"/>
              </a:lnSpc>
              <a:spcBef>
                <a:spcPts val="0"/>
              </a:spcBef>
              <a:spcAft>
                <a:spcPts val="0"/>
              </a:spcAft>
              <a:buSzPts val="1800"/>
              <a:buFont typeface="Arimo"/>
              <a:buNone/>
              <a:defRPr sz="1800">
                <a:latin typeface="Arimo"/>
                <a:ea typeface="Arimo"/>
                <a:cs typeface="Arimo"/>
                <a:sym typeface="Arimo"/>
              </a:defRPr>
            </a:lvl8pPr>
            <a:lvl9pPr lvl="8" algn="ctr">
              <a:lnSpc>
                <a:spcPct val="100000"/>
              </a:lnSpc>
              <a:spcBef>
                <a:spcPts val="0"/>
              </a:spcBef>
              <a:spcAft>
                <a:spcPts val="0"/>
              </a:spcAft>
              <a:buSzPts val="1800"/>
              <a:buFont typeface="Arimo"/>
              <a:buNone/>
              <a:defRPr sz="1800">
                <a:latin typeface="Arimo"/>
                <a:ea typeface="Arimo"/>
                <a:cs typeface="Arimo"/>
                <a:sym typeface="Arimo"/>
              </a:defRPr>
            </a:lvl9pPr>
          </a:lstStyle>
          <a:p>
            <a:endParaRPr/>
          </a:p>
        </p:txBody>
      </p:sp>
      <p:sp>
        <p:nvSpPr>
          <p:cNvPr id="91" name="Google Shape;91;p2"/>
          <p:cNvSpPr txBox="1">
            <a:spLocks noGrp="1"/>
          </p:cNvSpPr>
          <p:nvPr>
            <p:ph type="ctrTitle"/>
          </p:nvPr>
        </p:nvSpPr>
        <p:spPr>
          <a:xfrm>
            <a:off x="1403575" y="1459500"/>
            <a:ext cx="6336900" cy="2072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191919"/>
              </a:buClr>
              <a:buSzPts val="5200"/>
              <a:buNone/>
              <a:defRPr sz="6000" b="1" i="1"/>
            </a:lvl1pPr>
            <a:lvl2pPr lvl="1" algn="ctr" rtl="0">
              <a:spcBef>
                <a:spcPts val="0"/>
              </a:spcBef>
              <a:spcAft>
                <a:spcPts val="0"/>
              </a:spcAft>
              <a:buClr>
                <a:srgbClr val="191919"/>
              </a:buClr>
              <a:buSzPts val="5200"/>
              <a:buNone/>
              <a:defRPr sz="5200" b="1" i="1">
                <a:solidFill>
                  <a:srgbClr val="191919"/>
                </a:solidFill>
              </a:defRPr>
            </a:lvl2pPr>
            <a:lvl3pPr lvl="2" algn="ctr" rtl="0">
              <a:spcBef>
                <a:spcPts val="0"/>
              </a:spcBef>
              <a:spcAft>
                <a:spcPts val="0"/>
              </a:spcAft>
              <a:buClr>
                <a:srgbClr val="191919"/>
              </a:buClr>
              <a:buSzPts val="5200"/>
              <a:buNone/>
              <a:defRPr sz="5200" b="1" i="1">
                <a:solidFill>
                  <a:srgbClr val="191919"/>
                </a:solidFill>
              </a:defRPr>
            </a:lvl3pPr>
            <a:lvl4pPr lvl="3" algn="ctr" rtl="0">
              <a:spcBef>
                <a:spcPts val="0"/>
              </a:spcBef>
              <a:spcAft>
                <a:spcPts val="0"/>
              </a:spcAft>
              <a:buClr>
                <a:srgbClr val="191919"/>
              </a:buClr>
              <a:buSzPts val="5200"/>
              <a:buNone/>
              <a:defRPr sz="5200" b="1" i="1">
                <a:solidFill>
                  <a:srgbClr val="191919"/>
                </a:solidFill>
              </a:defRPr>
            </a:lvl4pPr>
            <a:lvl5pPr lvl="4" algn="ctr" rtl="0">
              <a:spcBef>
                <a:spcPts val="0"/>
              </a:spcBef>
              <a:spcAft>
                <a:spcPts val="0"/>
              </a:spcAft>
              <a:buClr>
                <a:srgbClr val="191919"/>
              </a:buClr>
              <a:buSzPts val="5200"/>
              <a:buNone/>
              <a:defRPr sz="5200" b="1" i="1">
                <a:solidFill>
                  <a:srgbClr val="191919"/>
                </a:solidFill>
              </a:defRPr>
            </a:lvl5pPr>
            <a:lvl6pPr lvl="5" algn="ctr" rtl="0">
              <a:spcBef>
                <a:spcPts val="0"/>
              </a:spcBef>
              <a:spcAft>
                <a:spcPts val="0"/>
              </a:spcAft>
              <a:buClr>
                <a:srgbClr val="191919"/>
              </a:buClr>
              <a:buSzPts val="5200"/>
              <a:buNone/>
              <a:defRPr sz="5200" b="1" i="1">
                <a:solidFill>
                  <a:srgbClr val="191919"/>
                </a:solidFill>
              </a:defRPr>
            </a:lvl6pPr>
            <a:lvl7pPr lvl="6" algn="ctr" rtl="0">
              <a:spcBef>
                <a:spcPts val="0"/>
              </a:spcBef>
              <a:spcAft>
                <a:spcPts val="0"/>
              </a:spcAft>
              <a:buClr>
                <a:srgbClr val="191919"/>
              </a:buClr>
              <a:buSzPts val="5200"/>
              <a:buNone/>
              <a:defRPr sz="5200" b="1" i="1">
                <a:solidFill>
                  <a:srgbClr val="191919"/>
                </a:solidFill>
              </a:defRPr>
            </a:lvl7pPr>
            <a:lvl8pPr lvl="7" algn="ctr" rtl="0">
              <a:spcBef>
                <a:spcPts val="0"/>
              </a:spcBef>
              <a:spcAft>
                <a:spcPts val="0"/>
              </a:spcAft>
              <a:buClr>
                <a:srgbClr val="191919"/>
              </a:buClr>
              <a:buSzPts val="5200"/>
              <a:buNone/>
              <a:defRPr sz="5200" b="1" i="1">
                <a:solidFill>
                  <a:srgbClr val="191919"/>
                </a:solidFill>
              </a:defRPr>
            </a:lvl8pPr>
            <a:lvl9pPr lvl="8" algn="ctr" rtl="0">
              <a:spcBef>
                <a:spcPts val="0"/>
              </a:spcBef>
              <a:spcAft>
                <a:spcPts val="0"/>
              </a:spcAft>
              <a:buClr>
                <a:srgbClr val="191919"/>
              </a:buClr>
              <a:buSzPts val="5200"/>
              <a:buNone/>
              <a:defRPr sz="5200" b="1" i="1">
                <a:solidFill>
                  <a:srgbClr val="191919"/>
                </a:solidFill>
              </a:defRPr>
            </a:lvl9pPr>
          </a:lstStyle>
          <a:p>
            <a:endParaRPr/>
          </a:p>
        </p:txBody>
      </p:sp>
      <p:sp>
        <p:nvSpPr>
          <p:cNvPr id="92" name="Google Shape;92;p2"/>
          <p:cNvSpPr/>
          <p:nvPr/>
        </p:nvSpPr>
        <p:spPr>
          <a:xfrm>
            <a:off x="-1113050" y="3962300"/>
            <a:ext cx="10746638" cy="1303425"/>
          </a:xfrm>
          <a:custGeom>
            <a:avLst/>
            <a:gdLst/>
            <a:ahLst/>
            <a:cxnLst/>
            <a:rect l="l" t="t" r="r" b="b"/>
            <a:pathLst>
              <a:path w="416496" h="52137" extrusionOk="0">
                <a:moveTo>
                  <a:pt x="5608" y="845"/>
                </a:moveTo>
                <a:cubicBezTo>
                  <a:pt x="18610" y="-754"/>
                  <a:pt x="67114" y="278"/>
                  <a:pt x="84341" y="991"/>
                </a:cubicBezTo>
                <a:cubicBezTo>
                  <a:pt x="101568" y="1704"/>
                  <a:pt x="103239" y="1928"/>
                  <a:pt x="108970" y="5124"/>
                </a:cubicBezTo>
                <a:cubicBezTo>
                  <a:pt x="114701" y="8320"/>
                  <a:pt x="115562" y="16616"/>
                  <a:pt x="118729" y="20166"/>
                </a:cubicBezTo>
                <a:cubicBezTo>
                  <a:pt x="121896" y="23716"/>
                  <a:pt x="122794" y="25234"/>
                  <a:pt x="127972" y="26423"/>
                </a:cubicBezTo>
                <a:cubicBezTo>
                  <a:pt x="133150" y="27612"/>
                  <a:pt x="142812" y="27253"/>
                  <a:pt x="149795" y="27300"/>
                </a:cubicBezTo>
                <a:cubicBezTo>
                  <a:pt x="156779" y="27347"/>
                  <a:pt x="162465" y="26804"/>
                  <a:pt x="169873" y="26705"/>
                </a:cubicBezTo>
                <a:cubicBezTo>
                  <a:pt x="177282" y="26606"/>
                  <a:pt x="177994" y="26665"/>
                  <a:pt x="194246" y="26705"/>
                </a:cubicBezTo>
                <a:cubicBezTo>
                  <a:pt x="210498" y="26745"/>
                  <a:pt x="233403" y="26905"/>
                  <a:pt x="267383" y="26945"/>
                </a:cubicBezTo>
                <a:cubicBezTo>
                  <a:pt x="301364" y="26985"/>
                  <a:pt x="373480" y="26674"/>
                  <a:pt x="398129" y="26945"/>
                </a:cubicBezTo>
                <a:cubicBezTo>
                  <a:pt x="422779" y="27216"/>
                  <a:pt x="412484" y="27302"/>
                  <a:pt x="415280" y="28570"/>
                </a:cubicBezTo>
                <a:cubicBezTo>
                  <a:pt x="418076" y="29839"/>
                  <a:pt x="415218" y="31002"/>
                  <a:pt x="414906" y="34556"/>
                </a:cubicBezTo>
                <a:cubicBezTo>
                  <a:pt x="414594" y="38110"/>
                  <a:pt x="418298" y="47109"/>
                  <a:pt x="413409" y="49896"/>
                </a:cubicBezTo>
                <a:cubicBezTo>
                  <a:pt x="408520" y="52683"/>
                  <a:pt x="396851" y="51188"/>
                  <a:pt x="385573" y="51278"/>
                </a:cubicBezTo>
                <a:cubicBezTo>
                  <a:pt x="374296" y="51369"/>
                  <a:pt x="368978" y="50579"/>
                  <a:pt x="345744" y="50439"/>
                </a:cubicBezTo>
                <a:cubicBezTo>
                  <a:pt x="322510" y="50299"/>
                  <a:pt x="284196" y="50159"/>
                  <a:pt x="246170" y="50439"/>
                </a:cubicBezTo>
                <a:cubicBezTo>
                  <a:pt x="208144" y="50719"/>
                  <a:pt x="156915" y="51977"/>
                  <a:pt x="117590" y="52117"/>
                </a:cubicBezTo>
                <a:cubicBezTo>
                  <a:pt x="78266" y="52257"/>
                  <a:pt x="28911" y="51628"/>
                  <a:pt x="10223" y="51278"/>
                </a:cubicBezTo>
                <a:cubicBezTo>
                  <a:pt x="-8465" y="50929"/>
                  <a:pt x="6184" y="51698"/>
                  <a:pt x="5462" y="50020"/>
                </a:cubicBezTo>
                <a:cubicBezTo>
                  <a:pt x="4741" y="48342"/>
                  <a:pt x="5750" y="47782"/>
                  <a:pt x="5894" y="41209"/>
                </a:cubicBezTo>
                <a:cubicBezTo>
                  <a:pt x="6038" y="34636"/>
                  <a:pt x="6375" y="17310"/>
                  <a:pt x="6327" y="10583"/>
                </a:cubicBezTo>
                <a:cubicBezTo>
                  <a:pt x="6279" y="3856"/>
                  <a:pt x="-7394" y="2444"/>
                  <a:pt x="5608" y="845"/>
                </a:cubicBezTo>
                <a:close/>
              </a:path>
            </a:pathLst>
          </a:custGeom>
          <a:solidFill>
            <a:schemeClr val="accent1"/>
          </a:solidFill>
          <a:ln>
            <a:noFill/>
          </a:ln>
        </p:spPr>
      </p:sp>
      <p:sp>
        <p:nvSpPr>
          <p:cNvPr id="93" name="Google Shape;93;p2"/>
          <p:cNvSpPr/>
          <p:nvPr/>
        </p:nvSpPr>
        <p:spPr>
          <a:xfrm>
            <a:off x="-569267" y="4034702"/>
            <a:ext cx="9859264" cy="691475"/>
          </a:xfrm>
          <a:custGeom>
            <a:avLst/>
            <a:gdLst/>
            <a:ahLst/>
            <a:cxnLst/>
            <a:rect l="l" t="t" r="r" b="b"/>
            <a:pathLst>
              <a:path w="382105" h="27659" extrusionOk="0">
                <a:moveTo>
                  <a:pt x="0" y="574"/>
                </a:moveTo>
                <a:cubicBezTo>
                  <a:pt x="6528" y="505"/>
                  <a:pt x="27169" y="132"/>
                  <a:pt x="39169" y="158"/>
                </a:cubicBezTo>
                <a:cubicBezTo>
                  <a:pt x="51170" y="184"/>
                  <a:pt x="63908" y="-478"/>
                  <a:pt x="72003" y="729"/>
                </a:cubicBezTo>
                <a:cubicBezTo>
                  <a:pt x="80098" y="1936"/>
                  <a:pt x="83962" y="3792"/>
                  <a:pt x="87739" y="7401"/>
                </a:cubicBezTo>
                <a:cubicBezTo>
                  <a:pt x="91516" y="11010"/>
                  <a:pt x="90803" y="19109"/>
                  <a:pt x="94663" y="22382"/>
                </a:cubicBezTo>
                <a:cubicBezTo>
                  <a:pt x="98524" y="25655"/>
                  <a:pt x="103275" y="26230"/>
                  <a:pt x="110902" y="27040"/>
                </a:cubicBezTo>
                <a:cubicBezTo>
                  <a:pt x="118529" y="27850"/>
                  <a:pt x="113212" y="27278"/>
                  <a:pt x="140425" y="27242"/>
                </a:cubicBezTo>
                <a:cubicBezTo>
                  <a:pt x="167638" y="27206"/>
                  <a:pt x="233902" y="26757"/>
                  <a:pt x="274182" y="26826"/>
                </a:cubicBezTo>
                <a:cubicBezTo>
                  <a:pt x="314462" y="26896"/>
                  <a:pt x="364118" y="27520"/>
                  <a:pt x="382105" y="27659"/>
                </a:cubicBezTo>
              </a:path>
            </a:pathLst>
          </a:custGeom>
          <a:noFill/>
          <a:ln w="9525" cap="flat" cmpd="sng">
            <a:solidFill>
              <a:schemeClr val="dk2"/>
            </a:solidFill>
            <a:prstDash val="solid"/>
            <a:round/>
            <a:headEnd type="none" w="med" len="med"/>
            <a:tailEnd type="none" w="med" len="med"/>
          </a:ln>
        </p:spPr>
      </p:sp>
      <p:sp>
        <p:nvSpPr>
          <p:cNvPr id="94" name="Google Shape;94;p2"/>
          <p:cNvSpPr/>
          <p:nvPr/>
        </p:nvSpPr>
        <p:spPr>
          <a:xfrm>
            <a:off x="-829617" y="4097658"/>
            <a:ext cx="10080885" cy="691475"/>
          </a:xfrm>
          <a:custGeom>
            <a:avLst/>
            <a:gdLst/>
            <a:ahLst/>
            <a:cxnLst/>
            <a:rect l="l" t="t" r="r" b="b"/>
            <a:pathLst>
              <a:path w="382105" h="27659" extrusionOk="0">
                <a:moveTo>
                  <a:pt x="0" y="574"/>
                </a:moveTo>
                <a:cubicBezTo>
                  <a:pt x="6528" y="505"/>
                  <a:pt x="27169" y="132"/>
                  <a:pt x="39169" y="158"/>
                </a:cubicBezTo>
                <a:cubicBezTo>
                  <a:pt x="51170" y="184"/>
                  <a:pt x="63908" y="-478"/>
                  <a:pt x="72003" y="729"/>
                </a:cubicBezTo>
                <a:cubicBezTo>
                  <a:pt x="80098" y="1936"/>
                  <a:pt x="83962" y="3792"/>
                  <a:pt x="87739" y="7401"/>
                </a:cubicBezTo>
                <a:cubicBezTo>
                  <a:pt x="91516" y="11010"/>
                  <a:pt x="90803" y="19109"/>
                  <a:pt x="94663" y="22382"/>
                </a:cubicBezTo>
                <a:cubicBezTo>
                  <a:pt x="98524" y="25655"/>
                  <a:pt x="103275" y="26230"/>
                  <a:pt x="110902" y="27040"/>
                </a:cubicBezTo>
                <a:cubicBezTo>
                  <a:pt x="118529" y="27850"/>
                  <a:pt x="113212" y="27278"/>
                  <a:pt x="140425" y="27242"/>
                </a:cubicBezTo>
                <a:cubicBezTo>
                  <a:pt x="167638" y="27206"/>
                  <a:pt x="233902" y="26757"/>
                  <a:pt x="274182" y="26826"/>
                </a:cubicBezTo>
                <a:cubicBezTo>
                  <a:pt x="314462" y="26896"/>
                  <a:pt x="364118" y="27520"/>
                  <a:pt x="382105" y="27659"/>
                </a:cubicBezTo>
              </a:path>
            </a:pathLst>
          </a:custGeom>
          <a:noFill/>
          <a:ln w="9525" cap="flat" cmpd="sng">
            <a:solidFill>
              <a:schemeClr val="dk2"/>
            </a:solidFill>
            <a:prstDash val="solid"/>
            <a:round/>
            <a:headEnd type="none" w="med" len="med"/>
            <a:tailEnd type="none" w="med" len="med"/>
          </a:ln>
        </p:spPr>
      </p:sp>
      <p:grpSp>
        <p:nvGrpSpPr>
          <p:cNvPr id="95" name="Google Shape;95;p2"/>
          <p:cNvGrpSpPr/>
          <p:nvPr/>
        </p:nvGrpSpPr>
        <p:grpSpPr>
          <a:xfrm>
            <a:off x="-200212" y="4164009"/>
            <a:ext cx="1911066" cy="1275291"/>
            <a:chOff x="44338" y="4151134"/>
            <a:chExt cx="1911066" cy="1275291"/>
          </a:xfrm>
        </p:grpSpPr>
        <p:grpSp>
          <p:nvGrpSpPr>
            <p:cNvPr id="96" name="Google Shape;96;p2"/>
            <p:cNvGrpSpPr/>
            <p:nvPr/>
          </p:nvGrpSpPr>
          <p:grpSpPr>
            <a:xfrm>
              <a:off x="44338" y="4151134"/>
              <a:ext cx="1439313" cy="1275291"/>
              <a:chOff x="44338" y="4151134"/>
              <a:chExt cx="1439313" cy="1275291"/>
            </a:xfrm>
          </p:grpSpPr>
          <p:sp>
            <p:nvSpPr>
              <p:cNvPr id="97" name="Google Shape;97;p2"/>
              <p:cNvSpPr/>
              <p:nvPr/>
            </p:nvSpPr>
            <p:spPr>
              <a:xfrm>
                <a:off x="361950" y="4304725"/>
                <a:ext cx="1121700" cy="1121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08578" y="4151134"/>
                <a:ext cx="259800" cy="259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203038" y="4444800"/>
                <a:ext cx="158700" cy="158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44338" y="4224175"/>
                <a:ext cx="158700" cy="158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2"/>
            <p:cNvSpPr/>
            <p:nvPr/>
          </p:nvSpPr>
          <p:spPr>
            <a:xfrm>
              <a:off x="1695603" y="4883709"/>
              <a:ext cx="259800" cy="259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583696" y="4789125"/>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2"/>
          <p:cNvSpPr/>
          <p:nvPr/>
        </p:nvSpPr>
        <p:spPr>
          <a:xfrm>
            <a:off x="392500" y="4534663"/>
            <a:ext cx="615900" cy="6159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 name="Google Shape;104;p2"/>
          <p:cNvGrpSpPr/>
          <p:nvPr/>
        </p:nvGrpSpPr>
        <p:grpSpPr>
          <a:xfrm>
            <a:off x="8164200" y="4855049"/>
            <a:ext cx="771403" cy="288460"/>
            <a:chOff x="8164200" y="4855049"/>
            <a:chExt cx="771403" cy="288460"/>
          </a:xfrm>
        </p:grpSpPr>
        <p:sp>
          <p:nvSpPr>
            <p:cNvPr id="105" name="Google Shape;105;p2"/>
            <p:cNvSpPr/>
            <p:nvPr/>
          </p:nvSpPr>
          <p:spPr>
            <a:xfrm>
              <a:off x="8675803" y="4883709"/>
              <a:ext cx="259800" cy="259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8491821" y="4855050"/>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8164200" y="485504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8" name="Google Shape;108;p2"/>
          <p:cNvPicPr preferRelativeResize="0"/>
          <p:nvPr/>
        </p:nvPicPr>
        <p:blipFill rotWithShape="1">
          <a:blip r:embed="rId2">
            <a:alphaModFix/>
          </a:blip>
          <a:srcRect l="12492" t="18400" r="12342" b="12005"/>
          <a:stretch/>
        </p:blipFill>
        <p:spPr>
          <a:xfrm>
            <a:off x="8552275" y="3029175"/>
            <a:ext cx="1377700" cy="1275544"/>
          </a:xfrm>
          <a:prstGeom prst="rect">
            <a:avLst/>
          </a:prstGeom>
          <a:noFill/>
          <a:ln>
            <a:noFill/>
          </a:ln>
        </p:spPr>
      </p:pic>
      <p:pic>
        <p:nvPicPr>
          <p:cNvPr id="109" name="Google Shape;109;p2"/>
          <p:cNvPicPr preferRelativeResize="0"/>
          <p:nvPr/>
        </p:nvPicPr>
        <p:blipFill rotWithShape="1">
          <a:blip r:embed="rId2">
            <a:alphaModFix/>
          </a:blip>
          <a:srcRect l="12492" t="18400" r="12342" b="12005"/>
          <a:stretch/>
        </p:blipFill>
        <p:spPr>
          <a:xfrm>
            <a:off x="-248325" y="592308"/>
            <a:ext cx="1452025" cy="134436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1"/>
        <p:cNvGrpSpPr/>
        <p:nvPr/>
      </p:nvGrpSpPr>
      <p:grpSpPr>
        <a:xfrm>
          <a:off x="0" y="0"/>
          <a:ext cx="0" cy="0"/>
          <a:chOff x="0" y="0"/>
          <a:chExt cx="0" cy="0"/>
        </a:xfrm>
      </p:grpSpPr>
      <p:grpSp>
        <p:nvGrpSpPr>
          <p:cNvPr id="172" name="Google Shape;172;p4"/>
          <p:cNvGrpSpPr/>
          <p:nvPr/>
        </p:nvGrpSpPr>
        <p:grpSpPr>
          <a:xfrm>
            <a:off x="75" y="50"/>
            <a:ext cx="9144183" cy="5413256"/>
            <a:chOff x="1619453" y="1201199"/>
            <a:chExt cx="3959892" cy="2344213"/>
          </a:xfrm>
        </p:grpSpPr>
        <p:sp>
          <p:nvSpPr>
            <p:cNvPr id="173" name="Google Shape;173;p4"/>
            <p:cNvSpPr/>
            <p:nvPr/>
          </p:nvSpPr>
          <p:spPr>
            <a:xfrm>
              <a:off x="18087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4"/>
            <p:cNvSpPr/>
            <p:nvPr/>
          </p:nvSpPr>
          <p:spPr>
            <a:xfrm>
              <a:off x="19805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4"/>
            <p:cNvSpPr/>
            <p:nvPr/>
          </p:nvSpPr>
          <p:spPr>
            <a:xfrm>
              <a:off x="2152372" y="1201199"/>
              <a:ext cx="0" cy="2344213"/>
            </a:xfrm>
            <a:custGeom>
              <a:avLst/>
              <a:gdLst/>
              <a:ahLst/>
              <a:cxnLst/>
              <a:rect l="l" t="t" r="r" b="b"/>
              <a:pathLst>
                <a:path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4"/>
            <p:cNvSpPr/>
            <p:nvPr/>
          </p:nvSpPr>
          <p:spPr>
            <a:xfrm>
              <a:off x="23241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4"/>
            <p:cNvSpPr/>
            <p:nvPr/>
          </p:nvSpPr>
          <p:spPr>
            <a:xfrm>
              <a:off x="24959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4"/>
            <p:cNvSpPr/>
            <p:nvPr/>
          </p:nvSpPr>
          <p:spPr>
            <a:xfrm>
              <a:off x="26677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4"/>
            <p:cNvSpPr/>
            <p:nvPr/>
          </p:nvSpPr>
          <p:spPr>
            <a:xfrm>
              <a:off x="28395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4"/>
            <p:cNvSpPr/>
            <p:nvPr/>
          </p:nvSpPr>
          <p:spPr>
            <a:xfrm>
              <a:off x="30113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4"/>
            <p:cNvSpPr/>
            <p:nvPr/>
          </p:nvSpPr>
          <p:spPr>
            <a:xfrm>
              <a:off x="318309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4"/>
            <p:cNvSpPr/>
            <p:nvPr/>
          </p:nvSpPr>
          <p:spPr>
            <a:xfrm>
              <a:off x="33548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4"/>
            <p:cNvSpPr/>
            <p:nvPr/>
          </p:nvSpPr>
          <p:spPr>
            <a:xfrm>
              <a:off x="352667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4"/>
            <p:cNvSpPr/>
            <p:nvPr/>
          </p:nvSpPr>
          <p:spPr>
            <a:xfrm>
              <a:off x="36984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4"/>
            <p:cNvSpPr/>
            <p:nvPr/>
          </p:nvSpPr>
          <p:spPr>
            <a:xfrm>
              <a:off x="38702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4"/>
            <p:cNvSpPr/>
            <p:nvPr/>
          </p:nvSpPr>
          <p:spPr>
            <a:xfrm>
              <a:off x="40420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4"/>
            <p:cNvSpPr/>
            <p:nvPr/>
          </p:nvSpPr>
          <p:spPr>
            <a:xfrm>
              <a:off x="42138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4"/>
            <p:cNvSpPr/>
            <p:nvPr/>
          </p:nvSpPr>
          <p:spPr>
            <a:xfrm>
              <a:off x="438559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4"/>
            <p:cNvSpPr/>
            <p:nvPr/>
          </p:nvSpPr>
          <p:spPr>
            <a:xfrm>
              <a:off x="455739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4"/>
            <p:cNvSpPr/>
            <p:nvPr/>
          </p:nvSpPr>
          <p:spPr>
            <a:xfrm>
              <a:off x="472917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4"/>
            <p:cNvSpPr/>
            <p:nvPr/>
          </p:nvSpPr>
          <p:spPr>
            <a:xfrm>
              <a:off x="4900971"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4"/>
            <p:cNvSpPr/>
            <p:nvPr/>
          </p:nvSpPr>
          <p:spPr>
            <a:xfrm>
              <a:off x="507274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4"/>
            <p:cNvSpPr/>
            <p:nvPr/>
          </p:nvSpPr>
          <p:spPr>
            <a:xfrm>
              <a:off x="524454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4"/>
            <p:cNvSpPr/>
            <p:nvPr/>
          </p:nvSpPr>
          <p:spPr>
            <a:xfrm>
              <a:off x="54163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4"/>
            <p:cNvSpPr/>
            <p:nvPr/>
          </p:nvSpPr>
          <p:spPr>
            <a:xfrm>
              <a:off x="1619453" y="13621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4"/>
            <p:cNvSpPr/>
            <p:nvPr/>
          </p:nvSpPr>
          <p:spPr>
            <a:xfrm>
              <a:off x="1619453" y="15339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4"/>
            <p:cNvSpPr/>
            <p:nvPr/>
          </p:nvSpPr>
          <p:spPr>
            <a:xfrm>
              <a:off x="1619453" y="170570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4"/>
            <p:cNvSpPr/>
            <p:nvPr/>
          </p:nvSpPr>
          <p:spPr>
            <a:xfrm>
              <a:off x="1619453" y="1877475"/>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4"/>
            <p:cNvSpPr/>
            <p:nvPr/>
          </p:nvSpPr>
          <p:spPr>
            <a:xfrm>
              <a:off x="1619453" y="204927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4"/>
            <p:cNvSpPr/>
            <p:nvPr/>
          </p:nvSpPr>
          <p:spPr>
            <a:xfrm>
              <a:off x="1619453" y="222105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4"/>
            <p:cNvSpPr/>
            <p:nvPr/>
          </p:nvSpPr>
          <p:spPr>
            <a:xfrm>
              <a:off x="1619453" y="2392824"/>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4"/>
            <p:cNvSpPr/>
            <p:nvPr/>
          </p:nvSpPr>
          <p:spPr>
            <a:xfrm>
              <a:off x="1619453" y="25646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4"/>
            <p:cNvSpPr/>
            <p:nvPr/>
          </p:nvSpPr>
          <p:spPr>
            <a:xfrm>
              <a:off x="1619453" y="27364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4"/>
            <p:cNvSpPr/>
            <p:nvPr/>
          </p:nvSpPr>
          <p:spPr>
            <a:xfrm>
              <a:off x="1619453" y="2908199"/>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4"/>
            <p:cNvSpPr/>
            <p:nvPr/>
          </p:nvSpPr>
          <p:spPr>
            <a:xfrm>
              <a:off x="1619453" y="3079999"/>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4"/>
            <p:cNvSpPr/>
            <p:nvPr/>
          </p:nvSpPr>
          <p:spPr>
            <a:xfrm>
              <a:off x="1619453" y="325177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1619453" y="3423548"/>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8" name="Google Shape;208;p4"/>
          <p:cNvSpPr txBox="1">
            <a:spLocks noGrp="1"/>
          </p:cNvSpPr>
          <p:nvPr>
            <p:ph type="title"/>
          </p:nvPr>
        </p:nvSpPr>
        <p:spPr>
          <a:xfrm>
            <a:off x="720000" y="540000"/>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9" name="Google Shape;209;p4"/>
          <p:cNvSpPr txBox="1">
            <a:spLocks noGrp="1"/>
          </p:cNvSpPr>
          <p:nvPr>
            <p:ph type="body" idx="1"/>
          </p:nvPr>
        </p:nvSpPr>
        <p:spPr>
          <a:xfrm>
            <a:off x="720000" y="1174500"/>
            <a:ext cx="7704000" cy="3429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grpSp>
        <p:nvGrpSpPr>
          <p:cNvPr id="210" name="Google Shape;210;p4"/>
          <p:cNvGrpSpPr/>
          <p:nvPr/>
        </p:nvGrpSpPr>
        <p:grpSpPr>
          <a:xfrm>
            <a:off x="-1630264" y="-189410"/>
            <a:ext cx="11764677" cy="790400"/>
            <a:chOff x="-1630264" y="-189410"/>
            <a:chExt cx="11764677" cy="790400"/>
          </a:xfrm>
        </p:grpSpPr>
        <p:sp>
          <p:nvSpPr>
            <p:cNvPr id="211" name="Google Shape;211;p4"/>
            <p:cNvSpPr/>
            <p:nvPr/>
          </p:nvSpPr>
          <p:spPr>
            <a:xfrm>
              <a:off x="-1158211" y="-189410"/>
              <a:ext cx="11292625" cy="790400"/>
            </a:xfrm>
            <a:custGeom>
              <a:avLst/>
              <a:gdLst/>
              <a:ahLst/>
              <a:cxnLst/>
              <a:rect l="l" t="t" r="r" b="b"/>
              <a:pathLst>
                <a:path w="451705" h="31616" extrusionOk="0">
                  <a:moveTo>
                    <a:pt x="408936" y="31471"/>
                  </a:moveTo>
                  <a:cubicBezTo>
                    <a:pt x="393614" y="31528"/>
                    <a:pt x="376241" y="31243"/>
                    <a:pt x="359381" y="31129"/>
                  </a:cubicBezTo>
                  <a:cubicBezTo>
                    <a:pt x="342521" y="31015"/>
                    <a:pt x="319167" y="31922"/>
                    <a:pt x="307775" y="30787"/>
                  </a:cubicBezTo>
                  <a:cubicBezTo>
                    <a:pt x="296383" y="29653"/>
                    <a:pt x="295586" y="26425"/>
                    <a:pt x="291029" y="24322"/>
                  </a:cubicBezTo>
                  <a:cubicBezTo>
                    <a:pt x="286472" y="22219"/>
                    <a:pt x="285105" y="19652"/>
                    <a:pt x="280434" y="18171"/>
                  </a:cubicBezTo>
                  <a:cubicBezTo>
                    <a:pt x="275763" y="16690"/>
                    <a:pt x="269782" y="15949"/>
                    <a:pt x="263004" y="15436"/>
                  </a:cubicBezTo>
                  <a:cubicBezTo>
                    <a:pt x="256226" y="14923"/>
                    <a:pt x="247626" y="15152"/>
                    <a:pt x="239765" y="15095"/>
                  </a:cubicBezTo>
                  <a:cubicBezTo>
                    <a:pt x="231905" y="15038"/>
                    <a:pt x="231904" y="15095"/>
                    <a:pt x="215841" y="15095"/>
                  </a:cubicBezTo>
                  <a:cubicBezTo>
                    <a:pt x="199778" y="15095"/>
                    <a:pt x="177279" y="15152"/>
                    <a:pt x="143388" y="15095"/>
                  </a:cubicBezTo>
                  <a:cubicBezTo>
                    <a:pt x="109497" y="15038"/>
                    <a:pt x="35458" y="14450"/>
                    <a:pt x="12494" y="14753"/>
                  </a:cubicBezTo>
                  <a:cubicBezTo>
                    <a:pt x="-10470" y="15056"/>
                    <a:pt x="5163" y="17465"/>
                    <a:pt x="5602" y="16912"/>
                  </a:cubicBezTo>
                  <a:cubicBezTo>
                    <a:pt x="6041" y="16359"/>
                    <a:pt x="13185" y="13325"/>
                    <a:pt x="15126" y="11436"/>
                  </a:cubicBezTo>
                  <a:cubicBezTo>
                    <a:pt x="17067" y="9547"/>
                    <a:pt x="14845" y="7353"/>
                    <a:pt x="17250" y="5579"/>
                  </a:cubicBezTo>
                  <a:cubicBezTo>
                    <a:pt x="19655" y="3806"/>
                    <a:pt x="21295" y="1535"/>
                    <a:pt x="29554" y="795"/>
                  </a:cubicBezTo>
                  <a:cubicBezTo>
                    <a:pt x="37813" y="55"/>
                    <a:pt x="44022" y="1080"/>
                    <a:pt x="66806" y="1137"/>
                  </a:cubicBezTo>
                  <a:cubicBezTo>
                    <a:pt x="89590" y="1194"/>
                    <a:pt x="127525" y="1194"/>
                    <a:pt x="166258" y="1137"/>
                  </a:cubicBezTo>
                  <a:cubicBezTo>
                    <a:pt x="204991" y="1080"/>
                    <a:pt x="257110" y="739"/>
                    <a:pt x="299203" y="796"/>
                  </a:cubicBezTo>
                  <a:cubicBezTo>
                    <a:pt x="341297" y="853"/>
                    <a:pt x="397744" y="-1426"/>
                    <a:pt x="418819" y="1479"/>
                  </a:cubicBezTo>
                  <a:cubicBezTo>
                    <a:pt x="439894" y="4384"/>
                    <a:pt x="423832" y="14580"/>
                    <a:pt x="425655" y="18225"/>
                  </a:cubicBezTo>
                  <a:cubicBezTo>
                    <a:pt x="427478" y="21870"/>
                    <a:pt x="425479" y="21257"/>
                    <a:pt x="429756" y="23351"/>
                  </a:cubicBezTo>
                  <a:cubicBezTo>
                    <a:pt x="434033" y="25445"/>
                    <a:pt x="454785" y="29434"/>
                    <a:pt x="451315" y="30787"/>
                  </a:cubicBezTo>
                  <a:cubicBezTo>
                    <a:pt x="447845" y="32140"/>
                    <a:pt x="424258" y="31414"/>
                    <a:pt x="408936" y="31471"/>
                  </a:cubicBezTo>
                  <a:close/>
                </a:path>
              </a:pathLst>
            </a:custGeom>
            <a:solidFill>
              <a:schemeClr val="accent1"/>
            </a:solidFill>
            <a:ln>
              <a:noFill/>
            </a:ln>
          </p:spPr>
        </p:sp>
        <p:sp>
          <p:nvSpPr>
            <p:cNvPr id="212" name="Google Shape;212;p4"/>
            <p:cNvSpPr/>
            <p:nvPr/>
          </p:nvSpPr>
          <p:spPr>
            <a:xfrm>
              <a:off x="-1630264" y="132557"/>
              <a:ext cx="11303750" cy="410925"/>
            </a:xfrm>
            <a:custGeom>
              <a:avLst/>
              <a:gdLst/>
              <a:ahLst/>
              <a:cxnLst/>
              <a:rect l="l" t="t" r="r" b="b"/>
              <a:pathLst>
                <a:path w="452150" h="16437" extrusionOk="0">
                  <a:moveTo>
                    <a:pt x="452150" y="16088"/>
                  </a:moveTo>
                  <a:cubicBezTo>
                    <a:pt x="439106" y="16088"/>
                    <a:pt x="392114" y="16031"/>
                    <a:pt x="373887" y="16088"/>
                  </a:cubicBezTo>
                  <a:cubicBezTo>
                    <a:pt x="355660" y="16145"/>
                    <a:pt x="350590" y="16487"/>
                    <a:pt x="342786" y="16430"/>
                  </a:cubicBezTo>
                  <a:cubicBezTo>
                    <a:pt x="334982" y="16373"/>
                    <a:pt x="331565" y="16487"/>
                    <a:pt x="327065" y="15746"/>
                  </a:cubicBezTo>
                  <a:cubicBezTo>
                    <a:pt x="322565" y="15006"/>
                    <a:pt x="320515" y="14265"/>
                    <a:pt x="315787" y="11987"/>
                  </a:cubicBezTo>
                  <a:cubicBezTo>
                    <a:pt x="311059" y="9709"/>
                    <a:pt x="307528" y="4013"/>
                    <a:pt x="298699" y="2076"/>
                  </a:cubicBezTo>
                  <a:cubicBezTo>
                    <a:pt x="289870" y="139"/>
                    <a:pt x="293117" y="709"/>
                    <a:pt x="262814" y="367"/>
                  </a:cubicBezTo>
                  <a:cubicBezTo>
                    <a:pt x="232511" y="25"/>
                    <a:pt x="160685" y="82"/>
                    <a:pt x="116883" y="25"/>
                  </a:cubicBezTo>
                  <a:cubicBezTo>
                    <a:pt x="73081" y="-32"/>
                    <a:pt x="19481" y="25"/>
                    <a:pt x="0" y="25"/>
                  </a:cubicBezTo>
                </a:path>
              </a:pathLst>
            </a:custGeom>
            <a:noFill/>
            <a:ln w="9525" cap="flat" cmpd="sng">
              <a:solidFill>
                <a:schemeClr val="dk2"/>
              </a:solidFill>
              <a:prstDash val="solid"/>
              <a:round/>
              <a:headEnd type="none" w="med" len="med"/>
              <a:tailEnd type="none" w="med" len="med"/>
            </a:ln>
          </p:spPr>
        </p:sp>
        <p:sp>
          <p:nvSpPr>
            <p:cNvPr id="213" name="Google Shape;213;p4"/>
            <p:cNvSpPr/>
            <p:nvPr/>
          </p:nvSpPr>
          <p:spPr>
            <a:xfrm>
              <a:off x="-1596155" y="87717"/>
              <a:ext cx="11303750" cy="410925"/>
            </a:xfrm>
            <a:custGeom>
              <a:avLst/>
              <a:gdLst/>
              <a:ahLst/>
              <a:cxnLst/>
              <a:rect l="l" t="t" r="r" b="b"/>
              <a:pathLst>
                <a:path w="452150" h="16437" extrusionOk="0">
                  <a:moveTo>
                    <a:pt x="452150" y="16088"/>
                  </a:moveTo>
                  <a:cubicBezTo>
                    <a:pt x="439106" y="16088"/>
                    <a:pt x="392114" y="16031"/>
                    <a:pt x="373887" y="16088"/>
                  </a:cubicBezTo>
                  <a:cubicBezTo>
                    <a:pt x="355660" y="16145"/>
                    <a:pt x="350590" y="16487"/>
                    <a:pt x="342786" y="16430"/>
                  </a:cubicBezTo>
                  <a:cubicBezTo>
                    <a:pt x="334982" y="16373"/>
                    <a:pt x="331565" y="16487"/>
                    <a:pt x="327065" y="15746"/>
                  </a:cubicBezTo>
                  <a:cubicBezTo>
                    <a:pt x="322565" y="15006"/>
                    <a:pt x="320515" y="14265"/>
                    <a:pt x="315787" y="11987"/>
                  </a:cubicBezTo>
                  <a:cubicBezTo>
                    <a:pt x="311059" y="9709"/>
                    <a:pt x="307528" y="4013"/>
                    <a:pt x="298699" y="2076"/>
                  </a:cubicBezTo>
                  <a:cubicBezTo>
                    <a:pt x="289870" y="139"/>
                    <a:pt x="293117" y="709"/>
                    <a:pt x="262814" y="367"/>
                  </a:cubicBezTo>
                  <a:cubicBezTo>
                    <a:pt x="232511" y="25"/>
                    <a:pt x="160685" y="82"/>
                    <a:pt x="116883" y="25"/>
                  </a:cubicBezTo>
                  <a:cubicBezTo>
                    <a:pt x="73081" y="-32"/>
                    <a:pt x="19481" y="25"/>
                    <a:pt x="0" y="25"/>
                  </a:cubicBezTo>
                </a:path>
              </a:pathLst>
            </a:custGeom>
            <a:noFill/>
            <a:ln w="9525" cap="flat" cmpd="sng">
              <a:solidFill>
                <a:schemeClr val="dk2"/>
              </a:solidFill>
              <a:prstDash val="solid"/>
              <a:round/>
              <a:headEnd type="none" w="med" len="med"/>
              <a:tailEnd type="none" w="med" len="med"/>
            </a:ln>
          </p:spPr>
        </p:sp>
        <p:grpSp>
          <p:nvGrpSpPr>
            <p:cNvPr id="214" name="Google Shape;214;p4"/>
            <p:cNvGrpSpPr/>
            <p:nvPr/>
          </p:nvGrpSpPr>
          <p:grpSpPr>
            <a:xfrm>
              <a:off x="6406513" y="222225"/>
              <a:ext cx="346813" cy="186675"/>
              <a:chOff x="6406513" y="269575"/>
              <a:chExt cx="346813" cy="186675"/>
            </a:xfrm>
          </p:grpSpPr>
          <p:sp>
            <p:nvSpPr>
              <p:cNvPr id="215" name="Google Shape;215;p4"/>
              <p:cNvSpPr/>
              <p:nvPr/>
            </p:nvSpPr>
            <p:spPr>
              <a:xfrm>
                <a:off x="6641425" y="344350"/>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6406513" y="269575"/>
                <a:ext cx="158700" cy="158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4"/>
            <p:cNvGrpSpPr/>
            <p:nvPr/>
          </p:nvGrpSpPr>
          <p:grpSpPr>
            <a:xfrm>
              <a:off x="8733500" y="-1"/>
              <a:ext cx="331646" cy="342864"/>
              <a:chOff x="8489950" y="332499"/>
              <a:chExt cx="331646" cy="342864"/>
            </a:xfrm>
          </p:grpSpPr>
          <p:sp>
            <p:nvSpPr>
              <p:cNvPr id="218" name="Google Shape;218;p4"/>
              <p:cNvSpPr/>
              <p:nvPr/>
            </p:nvSpPr>
            <p:spPr>
              <a:xfrm>
                <a:off x="8709696" y="563463"/>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8489950" y="33249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0" name="Google Shape;220;p4"/>
          <p:cNvGrpSpPr/>
          <p:nvPr/>
        </p:nvGrpSpPr>
        <p:grpSpPr>
          <a:xfrm>
            <a:off x="-1570098" y="4560991"/>
            <a:ext cx="11522848" cy="761000"/>
            <a:chOff x="-1570098" y="4560991"/>
            <a:chExt cx="11522848" cy="761000"/>
          </a:xfrm>
        </p:grpSpPr>
        <p:sp>
          <p:nvSpPr>
            <p:cNvPr id="221" name="Google Shape;221;p4"/>
            <p:cNvSpPr/>
            <p:nvPr/>
          </p:nvSpPr>
          <p:spPr>
            <a:xfrm>
              <a:off x="-1570098" y="4560991"/>
              <a:ext cx="10957275" cy="761000"/>
            </a:xfrm>
            <a:custGeom>
              <a:avLst/>
              <a:gdLst/>
              <a:ahLst/>
              <a:cxnLst/>
              <a:rect l="l" t="t" r="r" b="b"/>
              <a:pathLst>
                <a:path w="438291" h="30440" extrusionOk="0">
                  <a:moveTo>
                    <a:pt x="4705" y="1314"/>
                  </a:moveTo>
                  <a:cubicBezTo>
                    <a:pt x="18603" y="-250"/>
                    <a:pt x="76749" y="258"/>
                    <a:pt x="96639" y="106"/>
                  </a:cubicBezTo>
                  <a:cubicBezTo>
                    <a:pt x="116529" y="-46"/>
                    <a:pt x="117867" y="-101"/>
                    <a:pt x="124043" y="401"/>
                  </a:cubicBezTo>
                  <a:cubicBezTo>
                    <a:pt x="130219" y="903"/>
                    <a:pt x="129533" y="982"/>
                    <a:pt x="133697" y="3116"/>
                  </a:cubicBezTo>
                  <a:cubicBezTo>
                    <a:pt x="137861" y="5250"/>
                    <a:pt x="142426" y="11432"/>
                    <a:pt x="149029" y="13204"/>
                  </a:cubicBezTo>
                  <a:cubicBezTo>
                    <a:pt x="155632" y="14976"/>
                    <a:pt x="164901" y="13659"/>
                    <a:pt x="173314" y="13750"/>
                  </a:cubicBezTo>
                  <a:cubicBezTo>
                    <a:pt x="181727" y="13841"/>
                    <a:pt x="189640" y="13841"/>
                    <a:pt x="199509" y="13750"/>
                  </a:cubicBezTo>
                  <a:cubicBezTo>
                    <a:pt x="209378" y="13659"/>
                    <a:pt x="217200" y="13295"/>
                    <a:pt x="232526" y="13204"/>
                  </a:cubicBezTo>
                  <a:cubicBezTo>
                    <a:pt x="247852" y="13113"/>
                    <a:pt x="259404" y="13204"/>
                    <a:pt x="291465" y="13204"/>
                  </a:cubicBezTo>
                  <a:cubicBezTo>
                    <a:pt x="323527" y="13204"/>
                    <a:pt x="401023" y="14259"/>
                    <a:pt x="424895" y="13204"/>
                  </a:cubicBezTo>
                  <a:cubicBezTo>
                    <a:pt x="448768" y="12149"/>
                    <a:pt x="433130" y="6931"/>
                    <a:pt x="434700" y="6873"/>
                  </a:cubicBezTo>
                  <a:cubicBezTo>
                    <a:pt x="436270" y="6816"/>
                    <a:pt x="434636" y="9305"/>
                    <a:pt x="434314" y="12859"/>
                  </a:cubicBezTo>
                  <a:cubicBezTo>
                    <a:pt x="433992" y="16413"/>
                    <a:pt x="437815" y="25412"/>
                    <a:pt x="432769" y="28199"/>
                  </a:cubicBezTo>
                  <a:cubicBezTo>
                    <a:pt x="427723" y="30986"/>
                    <a:pt x="415680" y="29491"/>
                    <a:pt x="404040" y="29581"/>
                  </a:cubicBezTo>
                  <a:cubicBezTo>
                    <a:pt x="392401" y="29672"/>
                    <a:pt x="386912" y="28882"/>
                    <a:pt x="362932" y="28742"/>
                  </a:cubicBezTo>
                  <a:cubicBezTo>
                    <a:pt x="338952" y="28602"/>
                    <a:pt x="299408" y="28462"/>
                    <a:pt x="260162" y="28742"/>
                  </a:cubicBezTo>
                  <a:cubicBezTo>
                    <a:pt x="220916" y="29022"/>
                    <a:pt x="168042" y="30280"/>
                    <a:pt x="127455" y="30420"/>
                  </a:cubicBezTo>
                  <a:cubicBezTo>
                    <a:pt x="86868" y="30560"/>
                    <a:pt x="35929" y="29931"/>
                    <a:pt x="16641" y="29581"/>
                  </a:cubicBezTo>
                  <a:cubicBezTo>
                    <a:pt x="-2647" y="29232"/>
                    <a:pt x="12472" y="30001"/>
                    <a:pt x="11727" y="28323"/>
                  </a:cubicBezTo>
                  <a:cubicBezTo>
                    <a:pt x="10982" y="26645"/>
                    <a:pt x="11919" y="22651"/>
                    <a:pt x="12173" y="19512"/>
                  </a:cubicBezTo>
                  <a:cubicBezTo>
                    <a:pt x="12427" y="16373"/>
                    <a:pt x="14494" y="12521"/>
                    <a:pt x="13249" y="9488"/>
                  </a:cubicBezTo>
                  <a:cubicBezTo>
                    <a:pt x="12004" y="6455"/>
                    <a:pt x="-9193" y="2878"/>
                    <a:pt x="4705" y="1314"/>
                  </a:cubicBezTo>
                  <a:close/>
                </a:path>
              </a:pathLst>
            </a:custGeom>
            <a:solidFill>
              <a:schemeClr val="accent1"/>
            </a:solidFill>
            <a:ln>
              <a:noFill/>
            </a:ln>
          </p:spPr>
        </p:sp>
        <p:sp>
          <p:nvSpPr>
            <p:cNvPr id="222" name="Google Shape;222;p4"/>
            <p:cNvSpPr/>
            <p:nvPr/>
          </p:nvSpPr>
          <p:spPr>
            <a:xfrm>
              <a:off x="-1391600" y="4642483"/>
              <a:ext cx="11344350" cy="350950"/>
            </a:xfrm>
            <a:custGeom>
              <a:avLst/>
              <a:gdLst/>
              <a:ahLst/>
              <a:cxnLst/>
              <a:rect l="l" t="t" r="r" b="b"/>
              <a:pathLst>
                <a:path w="453774" h="14038" extrusionOk="0">
                  <a:moveTo>
                    <a:pt x="0" y="395"/>
                  </a:moveTo>
                  <a:cubicBezTo>
                    <a:pt x="13416" y="350"/>
                    <a:pt x="61122" y="122"/>
                    <a:pt x="80495" y="122"/>
                  </a:cubicBezTo>
                  <a:cubicBezTo>
                    <a:pt x="99868" y="122"/>
                    <a:pt x="108463" y="-287"/>
                    <a:pt x="116240" y="395"/>
                  </a:cubicBezTo>
                  <a:cubicBezTo>
                    <a:pt x="124017" y="1077"/>
                    <a:pt x="123517" y="2214"/>
                    <a:pt x="127155" y="4215"/>
                  </a:cubicBezTo>
                  <a:cubicBezTo>
                    <a:pt x="130793" y="6216"/>
                    <a:pt x="132112" y="10855"/>
                    <a:pt x="138069" y="12401"/>
                  </a:cubicBezTo>
                  <a:cubicBezTo>
                    <a:pt x="144027" y="13947"/>
                    <a:pt x="153213" y="13310"/>
                    <a:pt x="162900" y="13492"/>
                  </a:cubicBezTo>
                  <a:cubicBezTo>
                    <a:pt x="172587" y="13674"/>
                    <a:pt x="166310" y="13401"/>
                    <a:pt x="196189" y="13492"/>
                  </a:cubicBezTo>
                  <a:cubicBezTo>
                    <a:pt x="226068" y="13583"/>
                    <a:pt x="299241" y="14038"/>
                    <a:pt x="342172" y="14038"/>
                  </a:cubicBezTo>
                  <a:cubicBezTo>
                    <a:pt x="385103" y="14038"/>
                    <a:pt x="435174" y="13583"/>
                    <a:pt x="453774" y="13492"/>
                  </a:cubicBezTo>
                </a:path>
              </a:pathLst>
            </a:custGeom>
            <a:noFill/>
            <a:ln w="9525" cap="flat" cmpd="sng">
              <a:solidFill>
                <a:schemeClr val="dk2"/>
              </a:solidFill>
              <a:prstDash val="solid"/>
              <a:round/>
              <a:headEnd type="none" w="med" len="med"/>
              <a:tailEnd type="none" w="med" len="med"/>
            </a:ln>
          </p:spPr>
        </p:sp>
        <p:sp>
          <p:nvSpPr>
            <p:cNvPr id="223" name="Google Shape;223;p4"/>
            <p:cNvSpPr/>
            <p:nvPr/>
          </p:nvSpPr>
          <p:spPr>
            <a:xfrm>
              <a:off x="-1426870" y="4692558"/>
              <a:ext cx="11344350" cy="350950"/>
            </a:xfrm>
            <a:custGeom>
              <a:avLst/>
              <a:gdLst/>
              <a:ahLst/>
              <a:cxnLst/>
              <a:rect l="l" t="t" r="r" b="b"/>
              <a:pathLst>
                <a:path w="453774" h="14038" extrusionOk="0">
                  <a:moveTo>
                    <a:pt x="0" y="395"/>
                  </a:moveTo>
                  <a:cubicBezTo>
                    <a:pt x="13416" y="350"/>
                    <a:pt x="61122" y="122"/>
                    <a:pt x="80495" y="122"/>
                  </a:cubicBezTo>
                  <a:cubicBezTo>
                    <a:pt x="99868" y="122"/>
                    <a:pt x="108463" y="-287"/>
                    <a:pt x="116240" y="395"/>
                  </a:cubicBezTo>
                  <a:cubicBezTo>
                    <a:pt x="124017" y="1077"/>
                    <a:pt x="123517" y="2214"/>
                    <a:pt x="127155" y="4215"/>
                  </a:cubicBezTo>
                  <a:cubicBezTo>
                    <a:pt x="130793" y="6216"/>
                    <a:pt x="132112" y="10855"/>
                    <a:pt x="138069" y="12401"/>
                  </a:cubicBezTo>
                  <a:cubicBezTo>
                    <a:pt x="144027" y="13947"/>
                    <a:pt x="153213" y="13310"/>
                    <a:pt x="162900" y="13492"/>
                  </a:cubicBezTo>
                  <a:cubicBezTo>
                    <a:pt x="172587" y="13674"/>
                    <a:pt x="166310" y="13401"/>
                    <a:pt x="196189" y="13492"/>
                  </a:cubicBezTo>
                  <a:cubicBezTo>
                    <a:pt x="226068" y="13583"/>
                    <a:pt x="299241" y="14038"/>
                    <a:pt x="342172" y="14038"/>
                  </a:cubicBezTo>
                  <a:cubicBezTo>
                    <a:pt x="385103" y="14038"/>
                    <a:pt x="435174" y="13583"/>
                    <a:pt x="453774" y="13492"/>
                  </a:cubicBezTo>
                </a:path>
              </a:pathLst>
            </a:custGeom>
            <a:noFill/>
            <a:ln w="9525" cap="flat" cmpd="sng">
              <a:solidFill>
                <a:schemeClr val="dk2"/>
              </a:solidFill>
              <a:prstDash val="solid"/>
              <a:round/>
              <a:headEnd type="none" w="med" len="med"/>
              <a:tailEnd type="none" w="med" len="med"/>
            </a:ln>
          </p:spPr>
        </p:sp>
        <p:grpSp>
          <p:nvGrpSpPr>
            <p:cNvPr id="224" name="Google Shape;224;p4"/>
            <p:cNvGrpSpPr/>
            <p:nvPr/>
          </p:nvGrpSpPr>
          <p:grpSpPr>
            <a:xfrm>
              <a:off x="334300" y="4829049"/>
              <a:ext cx="771403" cy="288460"/>
              <a:chOff x="8164200" y="4855049"/>
              <a:chExt cx="771403" cy="288460"/>
            </a:xfrm>
          </p:grpSpPr>
          <p:sp>
            <p:nvSpPr>
              <p:cNvPr id="225" name="Google Shape;225;p4"/>
              <p:cNvSpPr/>
              <p:nvPr/>
            </p:nvSpPr>
            <p:spPr>
              <a:xfrm>
                <a:off x="8675803" y="4883709"/>
                <a:ext cx="259800" cy="259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8491821" y="4855050"/>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8164200" y="485504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4"/>
            <p:cNvGrpSpPr/>
            <p:nvPr/>
          </p:nvGrpSpPr>
          <p:grpSpPr>
            <a:xfrm>
              <a:off x="1270875" y="4784224"/>
              <a:ext cx="331646" cy="342864"/>
              <a:chOff x="8489950" y="332499"/>
              <a:chExt cx="331646" cy="342864"/>
            </a:xfrm>
          </p:grpSpPr>
          <p:sp>
            <p:nvSpPr>
              <p:cNvPr id="229" name="Google Shape;229;p4"/>
              <p:cNvSpPr/>
              <p:nvPr/>
            </p:nvSpPr>
            <p:spPr>
              <a:xfrm>
                <a:off x="8709696" y="563463"/>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8489950" y="33249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3"/>
        <p:cNvGrpSpPr/>
        <p:nvPr/>
      </p:nvGrpSpPr>
      <p:grpSpPr>
        <a:xfrm>
          <a:off x="0" y="0"/>
          <a:ext cx="0" cy="0"/>
          <a:chOff x="0" y="0"/>
          <a:chExt cx="0" cy="0"/>
        </a:xfrm>
      </p:grpSpPr>
      <p:grpSp>
        <p:nvGrpSpPr>
          <p:cNvPr id="354" name="Google Shape;354;p7"/>
          <p:cNvGrpSpPr/>
          <p:nvPr/>
        </p:nvGrpSpPr>
        <p:grpSpPr>
          <a:xfrm>
            <a:off x="75" y="50"/>
            <a:ext cx="9144183" cy="5413256"/>
            <a:chOff x="1619453" y="1201199"/>
            <a:chExt cx="3959892" cy="2344213"/>
          </a:xfrm>
        </p:grpSpPr>
        <p:sp>
          <p:nvSpPr>
            <p:cNvPr id="355" name="Google Shape;355;p7"/>
            <p:cNvSpPr/>
            <p:nvPr/>
          </p:nvSpPr>
          <p:spPr>
            <a:xfrm>
              <a:off x="18087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19805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7"/>
            <p:cNvSpPr/>
            <p:nvPr/>
          </p:nvSpPr>
          <p:spPr>
            <a:xfrm>
              <a:off x="2152372" y="1201199"/>
              <a:ext cx="0" cy="2344213"/>
            </a:xfrm>
            <a:custGeom>
              <a:avLst/>
              <a:gdLst/>
              <a:ahLst/>
              <a:cxnLst/>
              <a:rect l="l" t="t" r="r" b="b"/>
              <a:pathLst>
                <a:path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7"/>
            <p:cNvSpPr/>
            <p:nvPr/>
          </p:nvSpPr>
          <p:spPr>
            <a:xfrm>
              <a:off x="23241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24959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26677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28395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7"/>
            <p:cNvSpPr/>
            <p:nvPr/>
          </p:nvSpPr>
          <p:spPr>
            <a:xfrm>
              <a:off x="30113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7"/>
            <p:cNvSpPr/>
            <p:nvPr/>
          </p:nvSpPr>
          <p:spPr>
            <a:xfrm>
              <a:off x="318309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33548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352667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36984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38702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7"/>
            <p:cNvSpPr/>
            <p:nvPr/>
          </p:nvSpPr>
          <p:spPr>
            <a:xfrm>
              <a:off x="40420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7"/>
            <p:cNvSpPr/>
            <p:nvPr/>
          </p:nvSpPr>
          <p:spPr>
            <a:xfrm>
              <a:off x="42138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438559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455739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472917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4900971"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7"/>
            <p:cNvSpPr/>
            <p:nvPr/>
          </p:nvSpPr>
          <p:spPr>
            <a:xfrm>
              <a:off x="507274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7"/>
            <p:cNvSpPr/>
            <p:nvPr/>
          </p:nvSpPr>
          <p:spPr>
            <a:xfrm>
              <a:off x="524454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54163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7"/>
            <p:cNvSpPr/>
            <p:nvPr/>
          </p:nvSpPr>
          <p:spPr>
            <a:xfrm>
              <a:off x="1619453" y="13621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7"/>
            <p:cNvSpPr/>
            <p:nvPr/>
          </p:nvSpPr>
          <p:spPr>
            <a:xfrm>
              <a:off x="1619453" y="15339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7"/>
            <p:cNvSpPr/>
            <p:nvPr/>
          </p:nvSpPr>
          <p:spPr>
            <a:xfrm>
              <a:off x="1619453" y="170570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7"/>
            <p:cNvSpPr/>
            <p:nvPr/>
          </p:nvSpPr>
          <p:spPr>
            <a:xfrm>
              <a:off x="1619453" y="1877475"/>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7"/>
            <p:cNvSpPr/>
            <p:nvPr/>
          </p:nvSpPr>
          <p:spPr>
            <a:xfrm>
              <a:off x="1619453" y="204927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7"/>
            <p:cNvSpPr/>
            <p:nvPr/>
          </p:nvSpPr>
          <p:spPr>
            <a:xfrm>
              <a:off x="1619453" y="222105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7"/>
            <p:cNvSpPr/>
            <p:nvPr/>
          </p:nvSpPr>
          <p:spPr>
            <a:xfrm>
              <a:off x="1619453" y="2392824"/>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7"/>
            <p:cNvSpPr/>
            <p:nvPr/>
          </p:nvSpPr>
          <p:spPr>
            <a:xfrm>
              <a:off x="1619453" y="25646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7"/>
            <p:cNvSpPr/>
            <p:nvPr/>
          </p:nvSpPr>
          <p:spPr>
            <a:xfrm>
              <a:off x="1619453" y="27364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7"/>
            <p:cNvSpPr/>
            <p:nvPr/>
          </p:nvSpPr>
          <p:spPr>
            <a:xfrm>
              <a:off x="1619453" y="2908199"/>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7"/>
            <p:cNvSpPr/>
            <p:nvPr/>
          </p:nvSpPr>
          <p:spPr>
            <a:xfrm>
              <a:off x="1619453" y="3079999"/>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7"/>
            <p:cNvSpPr/>
            <p:nvPr/>
          </p:nvSpPr>
          <p:spPr>
            <a:xfrm>
              <a:off x="1619453" y="325177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
            <p:cNvSpPr/>
            <p:nvPr/>
          </p:nvSpPr>
          <p:spPr>
            <a:xfrm>
              <a:off x="1619453" y="3423548"/>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390;p7"/>
          <p:cNvSpPr txBox="1">
            <a:spLocks noGrp="1"/>
          </p:cNvSpPr>
          <p:nvPr>
            <p:ph type="title"/>
          </p:nvPr>
        </p:nvSpPr>
        <p:spPr>
          <a:xfrm>
            <a:off x="720000" y="557922"/>
            <a:ext cx="7704000" cy="634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1" name="Google Shape;391;p7"/>
          <p:cNvSpPr txBox="1">
            <a:spLocks noGrp="1"/>
          </p:cNvSpPr>
          <p:nvPr>
            <p:ph type="subTitle" idx="1"/>
          </p:nvPr>
        </p:nvSpPr>
        <p:spPr>
          <a:xfrm rot="-458">
            <a:off x="719995" y="1699173"/>
            <a:ext cx="4503600" cy="2198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rtl="0">
              <a:lnSpc>
                <a:spcPct val="100000"/>
              </a:lnSpc>
              <a:spcBef>
                <a:spcPts val="0"/>
              </a:spcBef>
              <a:spcAft>
                <a:spcPts val="0"/>
              </a:spcAft>
              <a:buSzPts val="1400"/>
              <a:buChar char="○"/>
              <a:defRPr/>
            </a:lvl2pPr>
            <a:lvl3pPr lvl="2" rtl="0">
              <a:lnSpc>
                <a:spcPct val="100000"/>
              </a:lnSpc>
              <a:spcBef>
                <a:spcPts val="1600"/>
              </a:spcBef>
              <a:spcAft>
                <a:spcPts val="0"/>
              </a:spcAft>
              <a:buSzPts val="1400"/>
              <a:buChar char="■"/>
              <a:defRPr/>
            </a:lvl3pPr>
            <a:lvl4pPr lvl="3" rtl="0">
              <a:lnSpc>
                <a:spcPct val="100000"/>
              </a:lnSpc>
              <a:spcBef>
                <a:spcPts val="1600"/>
              </a:spcBef>
              <a:spcAft>
                <a:spcPts val="0"/>
              </a:spcAft>
              <a:buSzPts val="1400"/>
              <a:buChar char="●"/>
              <a:defRPr/>
            </a:lvl4pPr>
            <a:lvl5pPr lvl="4" rtl="0">
              <a:lnSpc>
                <a:spcPct val="100000"/>
              </a:lnSpc>
              <a:spcBef>
                <a:spcPts val="1600"/>
              </a:spcBef>
              <a:spcAft>
                <a:spcPts val="0"/>
              </a:spcAft>
              <a:buSzPts val="1400"/>
              <a:buChar char="○"/>
              <a:defRPr/>
            </a:lvl5pPr>
            <a:lvl6pPr lvl="5" rtl="0">
              <a:lnSpc>
                <a:spcPct val="100000"/>
              </a:lnSpc>
              <a:spcBef>
                <a:spcPts val="1600"/>
              </a:spcBef>
              <a:spcAft>
                <a:spcPts val="0"/>
              </a:spcAft>
              <a:buSzPts val="1400"/>
              <a:buChar char="■"/>
              <a:defRPr/>
            </a:lvl6pPr>
            <a:lvl7pPr lvl="6" rtl="0">
              <a:lnSpc>
                <a:spcPct val="100000"/>
              </a:lnSpc>
              <a:spcBef>
                <a:spcPts val="1600"/>
              </a:spcBef>
              <a:spcAft>
                <a:spcPts val="0"/>
              </a:spcAft>
              <a:buSzPts val="1400"/>
              <a:buChar char="●"/>
              <a:defRPr/>
            </a:lvl7pPr>
            <a:lvl8pPr lvl="7" rtl="0">
              <a:lnSpc>
                <a:spcPct val="100000"/>
              </a:lnSpc>
              <a:spcBef>
                <a:spcPts val="1600"/>
              </a:spcBef>
              <a:spcAft>
                <a:spcPts val="0"/>
              </a:spcAft>
              <a:buSzPts val="1400"/>
              <a:buChar char="○"/>
              <a:defRPr/>
            </a:lvl8pPr>
            <a:lvl9pPr lvl="8" rtl="0">
              <a:lnSpc>
                <a:spcPct val="100000"/>
              </a:lnSpc>
              <a:spcBef>
                <a:spcPts val="1600"/>
              </a:spcBef>
              <a:spcAft>
                <a:spcPts val="1600"/>
              </a:spcAft>
              <a:buSzPts val="1400"/>
              <a:buChar char="■"/>
              <a:defRPr/>
            </a:lvl9pPr>
          </a:lstStyle>
          <a:p>
            <a:endParaRPr/>
          </a:p>
        </p:txBody>
      </p:sp>
      <p:grpSp>
        <p:nvGrpSpPr>
          <p:cNvPr id="392" name="Google Shape;392;p7"/>
          <p:cNvGrpSpPr/>
          <p:nvPr/>
        </p:nvGrpSpPr>
        <p:grpSpPr>
          <a:xfrm>
            <a:off x="-1630264" y="-189410"/>
            <a:ext cx="11764677" cy="790400"/>
            <a:chOff x="-1630264" y="-189410"/>
            <a:chExt cx="11764677" cy="790400"/>
          </a:xfrm>
        </p:grpSpPr>
        <p:sp>
          <p:nvSpPr>
            <p:cNvPr id="393" name="Google Shape;393;p7"/>
            <p:cNvSpPr/>
            <p:nvPr/>
          </p:nvSpPr>
          <p:spPr>
            <a:xfrm>
              <a:off x="-1158211" y="-189410"/>
              <a:ext cx="11292625" cy="790400"/>
            </a:xfrm>
            <a:custGeom>
              <a:avLst/>
              <a:gdLst/>
              <a:ahLst/>
              <a:cxnLst/>
              <a:rect l="l" t="t" r="r" b="b"/>
              <a:pathLst>
                <a:path w="451705" h="31616" extrusionOk="0">
                  <a:moveTo>
                    <a:pt x="408936" y="31471"/>
                  </a:moveTo>
                  <a:cubicBezTo>
                    <a:pt x="393614" y="31528"/>
                    <a:pt x="376241" y="31243"/>
                    <a:pt x="359381" y="31129"/>
                  </a:cubicBezTo>
                  <a:cubicBezTo>
                    <a:pt x="342521" y="31015"/>
                    <a:pt x="319167" y="31922"/>
                    <a:pt x="307775" y="30787"/>
                  </a:cubicBezTo>
                  <a:cubicBezTo>
                    <a:pt x="296383" y="29653"/>
                    <a:pt x="295586" y="26425"/>
                    <a:pt x="291029" y="24322"/>
                  </a:cubicBezTo>
                  <a:cubicBezTo>
                    <a:pt x="286472" y="22219"/>
                    <a:pt x="285105" y="19652"/>
                    <a:pt x="280434" y="18171"/>
                  </a:cubicBezTo>
                  <a:cubicBezTo>
                    <a:pt x="275763" y="16690"/>
                    <a:pt x="269782" y="15949"/>
                    <a:pt x="263004" y="15436"/>
                  </a:cubicBezTo>
                  <a:cubicBezTo>
                    <a:pt x="256226" y="14923"/>
                    <a:pt x="247626" y="15152"/>
                    <a:pt x="239765" y="15095"/>
                  </a:cubicBezTo>
                  <a:cubicBezTo>
                    <a:pt x="231905" y="15038"/>
                    <a:pt x="231904" y="15095"/>
                    <a:pt x="215841" y="15095"/>
                  </a:cubicBezTo>
                  <a:cubicBezTo>
                    <a:pt x="199778" y="15095"/>
                    <a:pt x="177279" y="15152"/>
                    <a:pt x="143388" y="15095"/>
                  </a:cubicBezTo>
                  <a:cubicBezTo>
                    <a:pt x="109497" y="15038"/>
                    <a:pt x="35458" y="14450"/>
                    <a:pt x="12494" y="14753"/>
                  </a:cubicBezTo>
                  <a:cubicBezTo>
                    <a:pt x="-10470" y="15056"/>
                    <a:pt x="5163" y="17465"/>
                    <a:pt x="5602" y="16912"/>
                  </a:cubicBezTo>
                  <a:cubicBezTo>
                    <a:pt x="6041" y="16359"/>
                    <a:pt x="13185" y="13325"/>
                    <a:pt x="15126" y="11436"/>
                  </a:cubicBezTo>
                  <a:cubicBezTo>
                    <a:pt x="17067" y="9547"/>
                    <a:pt x="14845" y="7353"/>
                    <a:pt x="17250" y="5579"/>
                  </a:cubicBezTo>
                  <a:cubicBezTo>
                    <a:pt x="19655" y="3806"/>
                    <a:pt x="21295" y="1535"/>
                    <a:pt x="29554" y="795"/>
                  </a:cubicBezTo>
                  <a:cubicBezTo>
                    <a:pt x="37813" y="55"/>
                    <a:pt x="44022" y="1080"/>
                    <a:pt x="66806" y="1137"/>
                  </a:cubicBezTo>
                  <a:cubicBezTo>
                    <a:pt x="89590" y="1194"/>
                    <a:pt x="127525" y="1194"/>
                    <a:pt x="166258" y="1137"/>
                  </a:cubicBezTo>
                  <a:cubicBezTo>
                    <a:pt x="204991" y="1080"/>
                    <a:pt x="257110" y="739"/>
                    <a:pt x="299203" y="796"/>
                  </a:cubicBezTo>
                  <a:cubicBezTo>
                    <a:pt x="341297" y="853"/>
                    <a:pt x="397744" y="-1426"/>
                    <a:pt x="418819" y="1479"/>
                  </a:cubicBezTo>
                  <a:cubicBezTo>
                    <a:pt x="439894" y="4384"/>
                    <a:pt x="423832" y="14580"/>
                    <a:pt x="425655" y="18225"/>
                  </a:cubicBezTo>
                  <a:cubicBezTo>
                    <a:pt x="427478" y="21870"/>
                    <a:pt x="425479" y="21257"/>
                    <a:pt x="429756" y="23351"/>
                  </a:cubicBezTo>
                  <a:cubicBezTo>
                    <a:pt x="434033" y="25445"/>
                    <a:pt x="454785" y="29434"/>
                    <a:pt x="451315" y="30787"/>
                  </a:cubicBezTo>
                  <a:cubicBezTo>
                    <a:pt x="447845" y="32140"/>
                    <a:pt x="424258" y="31414"/>
                    <a:pt x="408936" y="31471"/>
                  </a:cubicBezTo>
                  <a:close/>
                </a:path>
              </a:pathLst>
            </a:custGeom>
            <a:solidFill>
              <a:schemeClr val="accent1"/>
            </a:solidFill>
            <a:ln>
              <a:noFill/>
            </a:ln>
          </p:spPr>
        </p:sp>
        <p:sp>
          <p:nvSpPr>
            <p:cNvPr id="394" name="Google Shape;394;p7"/>
            <p:cNvSpPr/>
            <p:nvPr/>
          </p:nvSpPr>
          <p:spPr>
            <a:xfrm>
              <a:off x="-1630264" y="132557"/>
              <a:ext cx="11303750" cy="410925"/>
            </a:xfrm>
            <a:custGeom>
              <a:avLst/>
              <a:gdLst/>
              <a:ahLst/>
              <a:cxnLst/>
              <a:rect l="l" t="t" r="r" b="b"/>
              <a:pathLst>
                <a:path w="452150" h="16437" extrusionOk="0">
                  <a:moveTo>
                    <a:pt x="452150" y="16088"/>
                  </a:moveTo>
                  <a:cubicBezTo>
                    <a:pt x="439106" y="16088"/>
                    <a:pt x="392114" y="16031"/>
                    <a:pt x="373887" y="16088"/>
                  </a:cubicBezTo>
                  <a:cubicBezTo>
                    <a:pt x="355660" y="16145"/>
                    <a:pt x="350590" y="16487"/>
                    <a:pt x="342786" y="16430"/>
                  </a:cubicBezTo>
                  <a:cubicBezTo>
                    <a:pt x="334982" y="16373"/>
                    <a:pt x="331565" y="16487"/>
                    <a:pt x="327065" y="15746"/>
                  </a:cubicBezTo>
                  <a:cubicBezTo>
                    <a:pt x="322565" y="15006"/>
                    <a:pt x="320515" y="14265"/>
                    <a:pt x="315787" y="11987"/>
                  </a:cubicBezTo>
                  <a:cubicBezTo>
                    <a:pt x="311059" y="9709"/>
                    <a:pt x="307528" y="4013"/>
                    <a:pt x="298699" y="2076"/>
                  </a:cubicBezTo>
                  <a:cubicBezTo>
                    <a:pt x="289870" y="139"/>
                    <a:pt x="293117" y="709"/>
                    <a:pt x="262814" y="367"/>
                  </a:cubicBezTo>
                  <a:cubicBezTo>
                    <a:pt x="232511" y="25"/>
                    <a:pt x="160685" y="82"/>
                    <a:pt x="116883" y="25"/>
                  </a:cubicBezTo>
                  <a:cubicBezTo>
                    <a:pt x="73081" y="-32"/>
                    <a:pt x="19481" y="25"/>
                    <a:pt x="0" y="25"/>
                  </a:cubicBezTo>
                </a:path>
              </a:pathLst>
            </a:custGeom>
            <a:noFill/>
            <a:ln w="9525" cap="flat" cmpd="sng">
              <a:solidFill>
                <a:schemeClr val="dk2"/>
              </a:solidFill>
              <a:prstDash val="solid"/>
              <a:round/>
              <a:headEnd type="none" w="med" len="med"/>
              <a:tailEnd type="none" w="med" len="med"/>
            </a:ln>
          </p:spPr>
        </p:sp>
        <p:sp>
          <p:nvSpPr>
            <p:cNvPr id="395" name="Google Shape;395;p7"/>
            <p:cNvSpPr/>
            <p:nvPr/>
          </p:nvSpPr>
          <p:spPr>
            <a:xfrm>
              <a:off x="-1596155" y="87717"/>
              <a:ext cx="11303750" cy="410925"/>
            </a:xfrm>
            <a:custGeom>
              <a:avLst/>
              <a:gdLst/>
              <a:ahLst/>
              <a:cxnLst/>
              <a:rect l="l" t="t" r="r" b="b"/>
              <a:pathLst>
                <a:path w="452150" h="16437" extrusionOk="0">
                  <a:moveTo>
                    <a:pt x="452150" y="16088"/>
                  </a:moveTo>
                  <a:cubicBezTo>
                    <a:pt x="439106" y="16088"/>
                    <a:pt x="392114" y="16031"/>
                    <a:pt x="373887" y="16088"/>
                  </a:cubicBezTo>
                  <a:cubicBezTo>
                    <a:pt x="355660" y="16145"/>
                    <a:pt x="350590" y="16487"/>
                    <a:pt x="342786" y="16430"/>
                  </a:cubicBezTo>
                  <a:cubicBezTo>
                    <a:pt x="334982" y="16373"/>
                    <a:pt x="331565" y="16487"/>
                    <a:pt x="327065" y="15746"/>
                  </a:cubicBezTo>
                  <a:cubicBezTo>
                    <a:pt x="322565" y="15006"/>
                    <a:pt x="320515" y="14265"/>
                    <a:pt x="315787" y="11987"/>
                  </a:cubicBezTo>
                  <a:cubicBezTo>
                    <a:pt x="311059" y="9709"/>
                    <a:pt x="307528" y="4013"/>
                    <a:pt x="298699" y="2076"/>
                  </a:cubicBezTo>
                  <a:cubicBezTo>
                    <a:pt x="289870" y="139"/>
                    <a:pt x="293117" y="709"/>
                    <a:pt x="262814" y="367"/>
                  </a:cubicBezTo>
                  <a:cubicBezTo>
                    <a:pt x="232511" y="25"/>
                    <a:pt x="160685" y="82"/>
                    <a:pt x="116883" y="25"/>
                  </a:cubicBezTo>
                  <a:cubicBezTo>
                    <a:pt x="73081" y="-32"/>
                    <a:pt x="19481" y="25"/>
                    <a:pt x="0" y="25"/>
                  </a:cubicBezTo>
                </a:path>
              </a:pathLst>
            </a:custGeom>
            <a:noFill/>
            <a:ln w="9525" cap="flat" cmpd="sng">
              <a:solidFill>
                <a:schemeClr val="dk2"/>
              </a:solidFill>
              <a:prstDash val="solid"/>
              <a:round/>
              <a:headEnd type="none" w="med" len="med"/>
              <a:tailEnd type="none" w="med" len="med"/>
            </a:ln>
          </p:spPr>
        </p:sp>
        <p:grpSp>
          <p:nvGrpSpPr>
            <p:cNvPr id="396" name="Google Shape;396;p7"/>
            <p:cNvGrpSpPr/>
            <p:nvPr/>
          </p:nvGrpSpPr>
          <p:grpSpPr>
            <a:xfrm>
              <a:off x="6406513" y="222225"/>
              <a:ext cx="346813" cy="186675"/>
              <a:chOff x="6406513" y="269575"/>
              <a:chExt cx="346813" cy="186675"/>
            </a:xfrm>
          </p:grpSpPr>
          <p:sp>
            <p:nvSpPr>
              <p:cNvPr id="397" name="Google Shape;397;p7"/>
              <p:cNvSpPr/>
              <p:nvPr/>
            </p:nvSpPr>
            <p:spPr>
              <a:xfrm>
                <a:off x="6641425" y="344350"/>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7"/>
              <p:cNvSpPr/>
              <p:nvPr/>
            </p:nvSpPr>
            <p:spPr>
              <a:xfrm>
                <a:off x="6406513" y="269575"/>
                <a:ext cx="158700" cy="158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 name="Google Shape;399;p7"/>
            <p:cNvGrpSpPr/>
            <p:nvPr/>
          </p:nvGrpSpPr>
          <p:grpSpPr>
            <a:xfrm>
              <a:off x="8733500" y="-1"/>
              <a:ext cx="331646" cy="342864"/>
              <a:chOff x="8489950" y="332499"/>
              <a:chExt cx="331646" cy="342864"/>
            </a:xfrm>
          </p:grpSpPr>
          <p:sp>
            <p:nvSpPr>
              <p:cNvPr id="400" name="Google Shape;400;p7"/>
              <p:cNvSpPr/>
              <p:nvPr/>
            </p:nvSpPr>
            <p:spPr>
              <a:xfrm>
                <a:off x="8709696" y="563463"/>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7"/>
              <p:cNvSpPr/>
              <p:nvPr/>
            </p:nvSpPr>
            <p:spPr>
              <a:xfrm>
                <a:off x="8489950" y="33249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2" name="Google Shape;402;p7"/>
          <p:cNvGrpSpPr/>
          <p:nvPr/>
        </p:nvGrpSpPr>
        <p:grpSpPr>
          <a:xfrm>
            <a:off x="-1570098" y="4560991"/>
            <a:ext cx="11522848" cy="761000"/>
            <a:chOff x="-1570098" y="4560991"/>
            <a:chExt cx="11522848" cy="761000"/>
          </a:xfrm>
        </p:grpSpPr>
        <p:sp>
          <p:nvSpPr>
            <p:cNvPr id="403" name="Google Shape;403;p7"/>
            <p:cNvSpPr/>
            <p:nvPr/>
          </p:nvSpPr>
          <p:spPr>
            <a:xfrm>
              <a:off x="-1570098" y="4560991"/>
              <a:ext cx="10957275" cy="761000"/>
            </a:xfrm>
            <a:custGeom>
              <a:avLst/>
              <a:gdLst/>
              <a:ahLst/>
              <a:cxnLst/>
              <a:rect l="l" t="t" r="r" b="b"/>
              <a:pathLst>
                <a:path w="438291" h="30440" extrusionOk="0">
                  <a:moveTo>
                    <a:pt x="4705" y="1314"/>
                  </a:moveTo>
                  <a:cubicBezTo>
                    <a:pt x="18603" y="-250"/>
                    <a:pt x="76749" y="258"/>
                    <a:pt x="96639" y="106"/>
                  </a:cubicBezTo>
                  <a:cubicBezTo>
                    <a:pt x="116529" y="-46"/>
                    <a:pt x="117867" y="-101"/>
                    <a:pt x="124043" y="401"/>
                  </a:cubicBezTo>
                  <a:cubicBezTo>
                    <a:pt x="130219" y="903"/>
                    <a:pt x="129533" y="982"/>
                    <a:pt x="133697" y="3116"/>
                  </a:cubicBezTo>
                  <a:cubicBezTo>
                    <a:pt x="137861" y="5250"/>
                    <a:pt x="142426" y="11432"/>
                    <a:pt x="149029" y="13204"/>
                  </a:cubicBezTo>
                  <a:cubicBezTo>
                    <a:pt x="155632" y="14976"/>
                    <a:pt x="164901" y="13659"/>
                    <a:pt x="173314" y="13750"/>
                  </a:cubicBezTo>
                  <a:cubicBezTo>
                    <a:pt x="181727" y="13841"/>
                    <a:pt x="189640" y="13841"/>
                    <a:pt x="199509" y="13750"/>
                  </a:cubicBezTo>
                  <a:cubicBezTo>
                    <a:pt x="209378" y="13659"/>
                    <a:pt x="217200" y="13295"/>
                    <a:pt x="232526" y="13204"/>
                  </a:cubicBezTo>
                  <a:cubicBezTo>
                    <a:pt x="247852" y="13113"/>
                    <a:pt x="259404" y="13204"/>
                    <a:pt x="291465" y="13204"/>
                  </a:cubicBezTo>
                  <a:cubicBezTo>
                    <a:pt x="323527" y="13204"/>
                    <a:pt x="401023" y="14259"/>
                    <a:pt x="424895" y="13204"/>
                  </a:cubicBezTo>
                  <a:cubicBezTo>
                    <a:pt x="448768" y="12149"/>
                    <a:pt x="433130" y="6931"/>
                    <a:pt x="434700" y="6873"/>
                  </a:cubicBezTo>
                  <a:cubicBezTo>
                    <a:pt x="436270" y="6816"/>
                    <a:pt x="434636" y="9305"/>
                    <a:pt x="434314" y="12859"/>
                  </a:cubicBezTo>
                  <a:cubicBezTo>
                    <a:pt x="433992" y="16413"/>
                    <a:pt x="437815" y="25412"/>
                    <a:pt x="432769" y="28199"/>
                  </a:cubicBezTo>
                  <a:cubicBezTo>
                    <a:pt x="427723" y="30986"/>
                    <a:pt x="415680" y="29491"/>
                    <a:pt x="404040" y="29581"/>
                  </a:cubicBezTo>
                  <a:cubicBezTo>
                    <a:pt x="392401" y="29672"/>
                    <a:pt x="386912" y="28882"/>
                    <a:pt x="362932" y="28742"/>
                  </a:cubicBezTo>
                  <a:cubicBezTo>
                    <a:pt x="338952" y="28602"/>
                    <a:pt x="299408" y="28462"/>
                    <a:pt x="260162" y="28742"/>
                  </a:cubicBezTo>
                  <a:cubicBezTo>
                    <a:pt x="220916" y="29022"/>
                    <a:pt x="168042" y="30280"/>
                    <a:pt x="127455" y="30420"/>
                  </a:cubicBezTo>
                  <a:cubicBezTo>
                    <a:pt x="86868" y="30560"/>
                    <a:pt x="35929" y="29931"/>
                    <a:pt x="16641" y="29581"/>
                  </a:cubicBezTo>
                  <a:cubicBezTo>
                    <a:pt x="-2647" y="29232"/>
                    <a:pt x="12472" y="30001"/>
                    <a:pt x="11727" y="28323"/>
                  </a:cubicBezTo>
                  <a:cubicBezTo>
                    <a:pt x="10982" y="26645"/>
                    <a:pt x="11919" y="22651"/>
                    <a:pt x="12173" y="19512"/>
                  </a:cubicBezTo>
                  <a:cubicBezTo>
                    <a:pt x="12427" y="16373"/>
                    <a:pt x="14494" y="12521"/>
                    <a:pt x="13249" y="9488"/>
                  </a:cubicBezTo>
                  <a:cubicBezTo>
                    <a:pt x="12004" y="6455"/>
                    <a:pt x="-9193" y="2878"/>
                    <a:pt x="4705" y="1314"/>
                  </a:cubicBezTo>
                  <a:close/>
                </a:path>
              </a:pathLst>
            </a:custGeom>
            <a:solidFill>
              <a:schemeClr val="accent1"/>
            </a:solidFill>
            <a:ln>
              <a:noFill/>
            </a:ln>
          </p:spPr>
        </p:sp>
        <p:sp>
          <p:nvSpPr>
            <p:cNvPr id="404" name="Google Shape;404;p7"/>
            <p:cNvSpPr/>
            <p:nvPr/>
          </p:nvSpPr>
          <p:spPr>
            <a:xfrm>
              <a:off x="-1391600" y="4642483"/>
              <a:ext cx="11344350" cy="350950"/>
            </a:xfrm>
            <a:custGeom>
              <a:avLst/>
              <a:gdLst/>
              <a:ahLst/>
              <a:cxnLst/>
              <a:rect l="l" t="t" r="r" b="b"/>
              <a:pathLst>
                <a:path w="453774" h="14038" extrusionOk="0">
                  <a:moveTo>
                    <a:pt x="0" y="395"/>
                  </a:moveTo>
                  <a:cubicBezTo>
                    <a:pt x="13416" y="350"/>
                    <a:pt x="61122" y="122"/>
                    <a:pt x="80495" y="122"/>
                  </a:cubicBezTo>
                  <a:cubicBezTo>
                    <a:pt x="99868" y="122"/>
                    <a:pt x="108463" y="-287"/>
                    <a:pt x="116240" y="395"/>
                  </a:cubicBezTo>
                  <a:cubicBezTo>
                    <a:pt x="124017" y="1077"/>
                    <a:pt x="123517" y="2214"/>
                    <a:pt x="127155" y="4215"/>
                  </a:cubicBezTo>
                  <a:cubicBezTo>
                    <a:pt x="130793" y="6216"/>
                    <a:pt x="132112" y="10855"/>
                    <a:pt x="138069" y="12401"/>
                  </a:cubicBezTo>
                  <a:cubicBezTo>
                    <a:pt x="144027" y="13947"/>
                    <a:pt x="153213" y="13310"/>
                    <a:pt x="162900" y="13492"/>
                  </a:cubicBezTo>
                  <a:cubicBezTo>
                    <a:pt x="172587" y="13674"/>
                    <a:pt x="166310" y="13401"/>
                    <a:pt x="196189" y="13492"/>
                  </a:cubicBezTo>
                  <a:cubicBezTo>
                    <a:pt x="226068" y="13583"/>
                    <a:pt x="299241" y="14038"/>
                    <a:pt x="342172" y="14038"/>
                  </a:cubicBezTo>
                  <a:cubicBezTo>
                    <a:pt x="385103" y="14038"/>
                    <a:pt x="435174" y="13583"/>
                    <a:pt x="453774" y="13492"/>
                  </a:cubicBezTo>
                </a:path>
              </a:pathLst>
            </a:custGeom>
            <a:noFill/>
            <a:ln w="9525" cap="flat" cmpd="sng">
              <a:solidFill>
                <a:schemeClr val="dk2"/>
              </a:solidFill>
              <a:prstDash val="solid"/>
              <a:round/>
              <a:headEnd type="none" w="med" len="med"/>
              <a:tailEnd type="none" w="med" len="med"/>
            </a:ln>
          </p:spPr>
        </p:sp>
        <p:sp>
          <p:nvSpPr>
            <p:cNvPr id="405" name="Google Shape;405;p7"/>
            <p:cNvSpPr/>
            <p:nvPr/>
          </p:nvSpPr>
          <p:spPr>
            <a:xfrm>
              <a:off x="-1426870" y="4692558"/>
              <a:ext cx="11344350" cy="350950"/>
            </a:xfrm>
            <a:custGeom>
              <a:avLst/>
              <a:gdLst/>
              <a:ahLst/>
              <a:cxnLst/>
              <a:rect l="l" t="t" r="r" b="b"/>
              <a:pathLst>
                <a:path w="453774" h="14038" extrusionOk="0">
                  <a:moveTo>
                    <a:pt x="0" y="395"/>
                  </a:moveTo>
                  <a:cubicBezTo>
                    <a:pt x="13416" y="350"/>
                    <a:pt x="61122" y="122"/>
                    <a:pt x="80495" y="122"/>
                  </a:cubicBezTo>
                  <a:cubicBezTo>
                    <a:pt x="99868" y="122"/>
                    <a:pt x="108463" y="-287"/>
                    <a:pt x="116240" y="395"/>
                  </a:cubicBezTo>
                  <a:cubicBezTo>
                    <a:pt x="124017" y="1077"/>
                    <a:pt x="123517" y="2214"/>
                    <a:pt x="127155" y="4215"/>
                  </a:cubicBezTo>
                  <a:cubicBezTo>
                    <a:pt x="130793" y="6216"/>
                    <a:pt x="132112" y="10855"/>
                    <a:pt x="138069" y="12401"/>
                  </a:cubicBezTo>
                  <a:cubicBezTo>
                    <a:pt x="144027" y="13947"/>
                    <a:pt x="153213" y="13310"/>
                    <a:pt x="162900" y="13492"/>
                  </a:cubicBezTo>
                  <a:cubicBezTo>
                    <a:pt x="172587" y="13674"/>
                    <a:pt x="166310" y="13401"/>
                    <a:pt x="196189" y="13492"/>
                  </a:cubicBezTo>
                  <a:cubicBezTo>
                    <a:pt x="226068" y="13583"/>
                    <a:pt x="299241" y="14038"/>
                    <a:pt x="342172" y="14038"/>
                  </a:cubicBezTo>
                  <a:cubicBezTo>
                    <a:pt x="385103" y="14038"/>
                    <a:pt x="435174" y="13583"/>
                    <a:pt x="453774" y="13492"/>
                  </a:cubicBezTo>
                </a:path>
              </a:pathLst>
            </a:custGeom>
            <a:noFill/>
            <a:ln w="9525" cap="flat" cmpd="sng">
              <a:solidFill>
                <a:schemeClr val="dk2"/>
              </a:solidFill>
              <a:prstDash val="solid"/>
              <a:round/>
              <a:headEnd type="none" w="med" len="med"/>
              <a:tailEnd type="none" w="med" len="med"/>
            </a:ln>
          </p:spPr>
        </p:sp>
        <p:grpSp>
          <p:nvGrpSpPr>
            <p:cNvPr id="406" name="Google Shape;406;p7"/>
            <p:cNvGrpSpPr/>
            <p:nvPr/>
          </p:nvGrpSpPr>
          <p:grpSpPr>
            <a:xfrm>
              <a:off x="334300" y="4829049"/>
              <a:ext cx="771403" cy="288460"/>
              <a:chOff x="8164200" y="4855049"/>
              <a:chExt cx="771403" cy="288460"/>
            </a:xfrm>
          </p:grpSpPr>
          <p:sp>
            <p:nvSpPr>
              <p:cNvPr id="407" name="Google Shape;407;p7"/>
              <p:cNvSpPr/>
              <p:nvPr/>
            </p:nvSpPr>
            <p:spPr>
              <a:xfrm>
                <a:off x="8675803" y="4883709"/>
                <a:ext cx="259800" cy="259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7"/>
              <p:cNvSpPr/>
              <p:nvPr/>
            </p:nvSpPr>
            <p:spPr>
              <a:xfrm>
                <a:off x="8491821" y="4855050"/>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7"/>
              <p:cNvSpPr/>
              <p:nvPr/>
            </p:nvSpPr>
            <p:spPr>
              <a:xfrm>
                <a:off x="8164200" y="485504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7"/>
            <p:cNvGrpSpPr/>
            <p:nvPr/>
          </p:nvGrpSpPr>
          <p:grpSpPr>
            <a:xfrm>
              <a:off x="1270875" y="4784224"/>
              <a:ext cx="331646" cy="342864"/>
              <a:chOff x="8489950" y="332499"/>
              <a:chExt cx="331646" cy="342864"/>
            </a:xfrm>
          </p:grpSpPr>
          <p:sp>
            <p:nvSpPr>
              <p:cNvPr id="411" name="Google Shape;411;p7"/>
              <p:cNvSpPr/>
              <p:nvPr/>
            </p:nvSpPr>
            <p:spPr>
              <a:xfrm>
                <a:off x="8709696" y="563463"/>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7"/>
              <p:cNvSpPr/>
              <p:nvPr/>
            </p:nvSpPr>
            <p:spPr>
              <a:xfrm>
                <a:off x="8489950" y="33249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94"/>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679"/>
        <p:cNvGrpSpPr/>
        <p:nvPr/>
      </p:nvGrpSpPr>
      <p:grpSpPr>
        <a:xfrm>
          <a:off x="0" y="0"/>
          <a:ext cx="0" cy="0"/>
          <a:chOff x="0" y="0"/>
          <a:chExt cx="0" cy="0"/>
        </a:xfrm>
      </p:grpSpPr>
      <p:grpSp>
        <p:nvGrpSpPr>
          <p:cNvPr id="1680" name="Google Shape;1680;p30"/>
          <p:cNvGrpSpPr/>
          <p:nvPr/>
        </p:nvGrpSpPr>
        <p:grpSpPr>
          <a:xfrm>
            <a:off x="75" y="50"/>
            <a:ext cx="9144183" cy="5413256"/>
            <a:chOff x="1619453" y="1201199"/>
            <a:chExt cx="3959892" cy="2344213"/>
          </a:xfrm>
        </p:grpSpPr>
        <p:sp>
          <p:nvSpPr>
            <p:cNvPr id="1681" name="Google Shape;1681;p30"/>
            <p:cNvSpPr/>
            <p:nvPr/>
          </p:nvSpPr>
          <p:spPr>
            <a:xfrm>
              <a:off x="18087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0"/>
            <p:cNvSpPr/>
            <p:nvPr/>
          </p:nvSpPr>
          <p:spPr>
            <a:xfrm>
              <a:off x="19805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0"/>
            <p:cNvSpPr/>
            <p:nvPr/>
          </p:nvSpPr>
          <p:spPr>
            <a:xfrm>
              <a:off x="2152372" y="1201199"/>
              <a:ext cx="0" cy="2344213"/>
            </a:xfrm>
            <a:custGeom>
              <a:avLst/>
              <a:gdLst/>
              <a:ahLst/>
              <a:cxnLst/>
              <a:rect l="l" t="t" r="r" b="b"/>
              <a:pathLst>
                <a:path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0"/>
            <p:cNvSpPr/>
            <p:nvPr/>
          </p:nvSpPr>
          <p:spPr>
            <a:xfrm>
              <a:off x="23241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0"/>
            <p:cNvSpPr/>
            <p:nvPr/>
          </p:nvSpPr>
          <p:spPr>
            <a:xfrm>
              <a:off x="24959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0"/>
            <p:cNvSpPr/>
            <p:nvPr/>
          </p:nvSpPr>
          <p:spPr>
            <a:xfrm>
              <a:off x="26677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0"/>
            <p:cNvSpPr/>
            <p:nvPr/>
          </p:nvSpPr>
          <p:spPr>
            <a:xfrm>
              <a:off x="28395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0"/>
            <p:cNvSpPr/>
            <p:nvPr/>
          </p:nvSpPr>
          <p:spPr>
            <a:xfrm>
              <a:off x="30113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0"/>
            <p:cNvSpPr/>
            <p:nvPr/>
          </p:nvSpPr>
          <p:spPr>
            <a:xfrm>
              <a:off x="318309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0"/>
            <p:cNvSpPr/>
            <p:nvPr/>
          </p:nvSpPr>
          <p:spPr>
            <a:xfrm>
              <a:off x="33548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0"/>
            <p:cNvSpPr/>
            <p:nvPr/>
          </p:nvSpPr>
          <p:spPr>
            <a:xfrm>
              <a:off x="352667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0"/>
            <p:cNvSpPr/>
            <p:nvPr/>
          </p:nvSpPr>
          <p:spPr>
            <a:xfrm>
              <a:off x="36984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0"/>
            <p:cNvSpPr/>
            <p:nvPr/>
          </p:nvSpPr>
          <p:spPr>
            <a:xfrm>
              <a:off x="38702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0"/>
            <p:cNvSpPr/>
            <p:nvPr/>
          </p:nvSpPr>
          <p:spPr>
            <a:xfrm>
              <a:off x="40420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0"/>
            <p:cNvSpPr/>
            <p:nvPr/>
          </p:nvSpPr>
          <p:spPr>
            <a:xfrm>
              <a:off x="42138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0"/>
            <p:cNvSpPr/>
            <p:nvPr/>
          </p:nvSpPr>
          <p:spPr>
            <a:xfrm>
              <a:off x="438559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0"/>
            <p:cNvSpPr/>
            <p:nvPr/>
          </p:nvSpPr>
          <p:spPr>
            <a:xfrm>
              <a:off x="455739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0"/>
            <p:cNvSpPr/>
            <p:nvPr/>
          </p:nvSpPr>
          <p:spPr>
            <a:xfrm>
              <a:off x="472917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0"/>
            <p:cNvSpPr/>
            <p:nvPr/>
          </p:nvSpPr>
          <p:spPr>
            <a:xfrm>
              <a:off x="4900971"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0"/>
            <p:cNvSpPr/>
            <p:nvPr/>
          </p:nvSpPr>
          <p:spPr>
            <a:xfrm>
              <a:off x="507274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0"/>
            <p:cNvSpPr/>
            <p:nvPr/>
          </p:nvSpPr>
          <p:spPr>
            <a:xfrm>
              <a:off x="524454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0"/>
            <p:cNvSpPr/>
            <p:nvPr/>
          </p:nvSpPr>
          <p:spPr>
            <a:xfrm>
              <a:off x="54163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0"/>
            <p:cNvSpPr/>
            <p:nvPr/>
          </p:nvSpPr>
          <p:spPr>
            <a:xfrm>
              <a:off x="1619453" y="13621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0"/>
            <p:cNvSpPr/>
            <p:nvPr/>
          </p:nvSpPr>
          <p:spPr>
            <a:xfrm>
              <a:off x="1619453" y="15339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0"/>
            <p:cNvSpPr/>
            <p:nvPr/>
          </p:nvSpPr>
          <p:spPr>
            <a:xfrm>
              <a:off x="1619453" y="170570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0"/>
            <p:cNvSpPr/>
            <p:nvPr/>
          </p:nvSpPr>
          <p:spPr>
            <a:xfrm>
              <a:off x="1619453" y="1877475"/>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0"/>
            <p:cNvSpPr/>
            <p:nvPr/>
          </p:nvSpPr>
          <p:spPr>
            <a:xfrm>
              <a:off x="1619453" y="204927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0"/>
            <p:cNvSpPr/>
            <p:nvPr/>
          </p:nvSpPr>
          <p:spPr>
            <a:xfrm>
              <a:off x="1619453" y="222105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0"/>
            <p:cNvSpPr/>
            <p:nvPr/>
          </p:nvSpPr>
          <p:spPr>
            <a:xfrm>
              <a:off x="1619453" y="2392824"/>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0"/>
            <p:cNvSpPr/>
            <p:nvPr/>
          </p:nvSpPr>
          <p:spPr>
            <a:xfrm>
              <a:off x="1619453" y="25646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0"/>
            <p:cNvSpPr/>
            <p:nvPr/>
          </p:nvSpPr>
          <p:spPr>
            <a:xfrm>
              <a:off x="1619453" y="27364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0"/>
            <p:cNvSpPr/>
            <p:nvPr/>
          </p:nvSpPr>
          <p:spPr>
            <a:xfrm>
              <a:off x="1619453" y="2908199"/>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0"/>
            <p:cNvSpPr/>
            <p:nvPr/>
          </p:nvSpPr>
          <p:spPr>
            <a:xfrm>
              <a:off x="1619453" y="3079999"/>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0"/>
            <p:cNvSpPr/>
            <p:nvPr/>
          </p:nvSpPr>
          <p:spPr>
            <a:xfrm>
              <a:off x="1619453" y="325177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0"/>
            <p:cNvSpPr/>
            <p:nvPr/>
          </p:nvSpPr>
          <p:spPr>
            <a:xfrm>
              <a:off x="1619453" y="3423548"/>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 name="Google Shape;1716;p30"/>
          <p:cNvGrpSpPr/>
          <p:nvPr/>
        </p:nvGrpSpPr>
        <p:grpSpPr>
          <a:xfrm>
            <a:off x="-1630264" y="-189410"/>
            <a:ext cx="11764677" cy="790400"/>
            <a:chOff x="-1630264" y="-189410"/>
            <a:chExt cx="11764677" cy="790400"/>
          </a:xfrm>
        </p:grpSpPr>
        <p:sp>
          <p:nvSpPr>
            <p:cNvPr id="1717" name="Google Shape;1717;p30"/>
            <p:cNvSpPr/>
            <p:nvPr/>
          </p:nvSpPr>
          <p:spPr>
            <a:xfrm>
              <a:off x="-1158211" y="-189410"/>
              <a:ext cx="11292625" cy="790400"/>
            </a:xfrm>
            <a:custGeom>
              <a:avLst/>
              <a:gdLst/>
              <a:ahLst/>
              <a:cxnLst/>
              <a:rect l="l" t="t" r="r" b="b"/>
              <a:pathLst>
                <a:path w="451705" h="31616" extrusionOk="0">
                  <a:moveTo>
                    <a:pt x="408936" y="31471"/>
                  </a:moveTo>
                  <a:cubicBezTo>
                    <a:pt x="393614" y="31528"/>
                    <a:pt x="376241" y="31243"/>
                    <a:pt x="359381" y="31129"/>
                  </a:cubicBezTo>
                  <a:cubicBezTo>
                    <a:pt x="342521" y="31015"/>
                    <a:pt x="319167" y="31922"/>
                    <a:pt x="307775" y="30787"/>
                  </a:cubicBezTo>
                  <a:cubicBezTo>
                    <a:pt x="296383" y="29653"/>
                    <a:pt x="295586" y="26425"/>
                    <a:pt x="291029" y="24322"/>
                  </a:cubicBezTo>
                  <a:cubicBezTo>
                    <a:pt x="286472" y="22219"/>
                    <a:pt x="285105" y="19652"/>
                    <a:pt x="280434" y="18171"/>
                  </a:cubicBezTo>
                  <a:cubicBezTo>
                    <a:pt x="275763" y="16690"/>
                    <a:pt x="269782" y="15949"/>
                    <a:pt x="263004" y="15436"/>
                  </a:cubicBezTo>
                  <a:cubicBezTo>
                    <a:pt x="256226" y="14923"/>
                    <a:pt x="247626" y="15152"/>
                    <a:pt x="239765" y="15095"/>
                  </a:cubicBezTo>
                  <a:cubicBezTo>
                    <a:pt x="231905" y="15038"/>
                    <a:pt x="231904" y="15095"/>
                    <a:pt x="215841" y="15095"/>
                  </a:cubicBezTo>
                  <a:cubicBezTo>
                    <a:pt x="199778" y="15095"/>
                    <a:pt x="177279" y="15152"/>
                    <a:pt x="143388" y="15095"/>
                  </a:cubicBezTo>
                  <a:cubicBezTo>
                    <a:pt x="109497" y="15038"/>
                    <a:pt x="35458" y="14450"/>
                    <a:pt x="12494" y="14753"/>
                  </a:cubicBezTo>
                  <a:cubicBezTo>
                    <a:pt x="-10470" y="15056"/>
                    <a:pt x="5163" y="17465"/>
                    <a:pt x="5602" y="16912"/>
                  </a:cubicBezTo>
                  <a:cubicBezTo>
                    <a:pt x="6041" y="16359"/>
                    <a:pt x="13185" y="13325"/>
                    <a:pt x="15126" y="11436"/>
                  </a:cubicBezTo>
                  <a:cubicBezTo>
                    <a:pt x="17067" y="9547"/>
                    <a:pt x="14845" y="7353"/>
                    <a:pt x="17250" y="5579"/>
                  </a:cubicBezTo>
                  <a:cubicBezTo>
                    <a:pt x="19655" y="3806"/>
                    <a:pt x="21295" y="1535"/>
                    <a:pt x="29554" y="795"/>
                  </a:cubicBezTo>
                  <a:cubicBezTo>
                    <a:pt x="37813" y="55"/>
                    <a:pt x="44022" y="1080"/>
                    <a:pt x="66806" y="1137"/>
                  </a:cubicBezTo>
                  <a:cubicBezTo>
                    <a:pt x="89590" y="1194"/>
                    <a:pt x="127525" y="1194"/>
                    <a:pt x="166258" y="1137"/>
                  </a:cubicBezTo>
                  <a:cubicBezTo>
                    <a:pt x="204991" y="1080"/>
                    <a:pt x="257110" y="739"/>
                    <a:pt x="299203" y="796"/>
                  </a:cubicBezTo>
                  <a:cubicBezTo>
                    <a:pt x="341297" y="853"/>
                    <a:pt x="397744" y="-1426"/>
                    <a:pt x="418819" y="1479"/>
                  </a:cubicBezTo>
                  <a:cubicBezTo>
                    <a:pt x="439894" y="4384"/>
                    <a:pt x="423832" y="14580"/>
                    <a:pt x="425655" y="18225"/>
                  </a:cubicBezTo>
                  <a:cubicBezTo>
                    <a:pt x="427478" y="21870"/>
                    <a:pt x="425479" y="21257"/>
                    <a:pt x="429756" y="23351"/>
                  </a:cubicBezTo>
                  <a:cubicBezTo>
                    <a:pt x="434033" y="25445"/>
                    <a:pt x="454785" y="29434"/>
                    <a:pt x="451315" y="30787"/>
                  </a:cubicBezTo>
                  <a:cubicBezTo>
                    <a:pt x="447845" y="32140"/>
                    <a:pt x="424258" y="31414"/>
                    <a:pt x="408936" y="31471"/>
                  </a:cubicBezTo>
                  <a:close/>
                </a:path>
              </a:pathLst>
            </a:custGeom>
            <a:solidFill>
              <a:schemeClr val="accent1"/>
            </a:solidFill>
            <a:ln>
              <a:noFill/>
            </a:ln>
          </p:spPr>
        </p:sp>
        <p:sp>
          <p:nvSpPr>
            <p:cNvPr id="1718" name="Google Shape;1718;p30"/>
            <p:cNvSpPr/>
            <p:nvPr/>
          </p:nvSpPr>
          <p:spPr>
            <a:xfrm>
              <a:off x="-1630264" y="132557"/>
              <a:ext cx="11303750" cy="410925"/>
            </a:xfrm>
            <a:custGeom>
              <a:avLst/>
              <a:gdLst/>
              <a:ahLst/>
              <a:cxnLst/>
              <a:rect l="l" t="t" r="r" b="b"/>
              <a:pathLst>
                <a:path w="452150" h="16437" extrusionOk="0">
                  <a:moveTo>
                    <a:pt x="452150" y="16088"/>
                  </a:moveTo>
                  <a:cubicBezTo>
                    <a:pt x="439106" y="16088"/>
                    <a:pt x="392114" y="16031"/>
                    <a:pt x="373887" y="16088"/>
                  </a:cubicBezTo>
                  <a:cubicBezTo>
                    <a:pt x="355660" y="16145"/>
                    <a:pt x="350590" y="16487"/>
                    <a:pt x="342786" y="16430"/>
                  </a:cubicBezTo>
                  <a:cubicBezTo>
                    <a:pt x="334982" y="16373"/>
                    <a:pt x="331565" y="16487"/>
                    <a:pt x="327065" y="15746"/>
                  </a:cubicBezTo>
                  <a:cubicBezTo>
                    <a:pt x="322565" y="15006"/>
                    <a:pt x="320515" y="14265"/>
                    <a:pt x="315787" y="11987"/>
                  </a:cubicBezTo>
                  <a:cubicBezTo>
                    <a:pt x="311059" y="9709"/>
                    <a:pt x="307528" y="4013"/>
                    <a:pt x="298699" y="2076"/>
                  </a:cubicBezTo>
                  <a:cubicBezTo>
                    <a:pt x="289870" y="139"/>
                    <a:pt x="293117" y="709"/>
                    <a:pt x="262814" y="367"/>
                  </a:cubicBezTo>
                  <a:cubicBezTo>
                    <a:pt x="232511" y="25"/>
                    <a:pt x="160685" y="82"/>
                    <a:pt x="116883" y="25"/>
                  </a:cubicBezTo>
                  <a:cubicBezTo>
                    <a:pt x="73081" y="-32"/>
                    <a:pt x="19481" y="25"/>
                    <a:pt x="0" y="25"/>
                  </a:cubicBezTo>
                </a:path>
              </a:pathLst>
            </a:custGeom>
            <a:noFill/>
            <a:ln w="9525" cap="flat" cmpd="sng">
              <a:solidFill>
                <a:schemeClr val="dk2"/>
              </a:solidFill>
              <a:prstDash val="solid"/>
              <a:round/>
              <a:headEnd type="none" w="med" len="med"/>
              <a:tailEnd type="none" w="med" len="med"/>
            </a:ln>
          </p:spPr>
        </p:sp>
        <p:sp>
          <p:nvSpPr>
            <p:cNvPr id="1719" name="Google Shape;1719;p30"/>
            <p:cNvSpPr/>
            <p:nvPr/>
          </p:nvSpPr>
          <p:spPr>
            <a:xfrm>
              <a:off x="-1596155" y="87717"/>
              <a:ext cx="11303750" cy="410925"/>
            </a:xfrm>
            <a:custGeom>
              <a:avLst/>
              <a:gdLst/>
              <a:ahLst/>
              <a:cxnLst/>
              <a:rect l="l" t="t" r="r" b="b"/>
              <a:pathLst>
                <a:path w="452150" h="16437" extrusionOk="0">
                  <a:moveTo>
                    <a:pt x="452150" y="16088"/>
                  </a:moveTo>
                  <a:cubicBezTo>
                    <a:pt x="439106" y="16088"/>
                    <a:pt x="392114" y="16031"/>
                    <a:pt x="373887" y="16088"/>
                  </a:cubicBezTo>
                  <a:cubicBezTo>
                    <a:pt x="355660" y="16145"/>
                    <a:pt x="350590" y="16487"/>
                    <a:pt x="342786" y="16430"/>
                  </a:cubicBezTo>
                  <a:cubicBezTo>
                    <a:pt x="334982" y="16373"/>
                    <a:pt x="331565" y="16487"/>
                    <a:pt x="327065" y="15746"/>
                  </a:cubicBezTo>
                  <a:cubicBezTo>
                    <a:pt x="322565" y="15006"/>
                    <a:pt x="320515" y="14265"/>
                    <a:pt x="315787" y="11987"/>
                  </a:cubicBezTo>
                  <a:cubicBezTo>
                    <a:pt x="311059" y="9709"/>
                    <a:pt x="307528" y="4013"/>
                    <a:pt x="298699" y="2076"/>
                  </a:cubicBezTo>
                  <a:cubicBezTo>
                    <a:pt x="289870" y="139"/>
                    <a:pt x="293117" y="709"/>
                    <a:pt x="262814" y="367"/>
                  </a:cubicBezTo>
                  <a:cubicBezTo>
                    <a:pt x="232511" y="25"/>
                    <a:pt x="160685" y="82"/>
                    <a:pt x="116883" y="25"/>
                  </a:cubicBezTo>
                  <a:cubicBezTo>
                    <a:pt x="73081" y="-32"/>
                    <a:pt x="19481" y="25"/>
                    <a:pt x="0" y="25"/>
                  </a:cubicBezTo>
                </a:path>
              </a:pathLst>
            </a:custGeom>
            <a:noFill/>
            <a:ln w="9525" cap="flat" cmpd="sng">
              <a:solidFill>
                <a:schemeClr val="dk2"/>
              </a:solidFill>
              <a:prstDash val="solid"/>
              <a:round/>
              <a:headEnd type="none" w="med" len="med"/>
              <a:tailEnd type="none" w="med" len="med"/>
            </a:ln>
          </p:spPr>
        </p:sp>
        <p:grpSp>
          <p:nvGrpSpPr>
            <p:cNvPr id="1720" name="Google Shape;1720;p30"/>
            <p:cNvGrpSpPr/>
            <p:nvPr/>
          </p:nvGrpSpPr>
          <p:grpSpPr>
            <a:xfrm>
              <a:off x="6406513" y="222225"/>
              <a:ext cx="346813" cy="186675"/>
              <a:chOff x="6406513" y="269575"/>
              <a:chExt cx="346813" cy="186675"/>
            </a:xfrm>
          </p:grpSpPr>
          <p:sp>
            <p:nvSpPr>
              <p:cNvPr id="1721" name="Google Shape;1721;p30"/>
              <p:cNvSpPr/>
              <p:nvPr/>
            </p:nvSpPr>
            <p:spPr>
              <a:xfrm>
                <a:off x="6641425" y="344350"/>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0"/>
              <p:cNvSpPr/>
              <p:nvPr/>
            </p:nvSpPr>
            <p:spPr>
              <a:xfrm>
                <a:off x="6406513" y="269575"/>
                <a:ext cx="158700" cy="1587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30"/>
            <p:cNvGrpSpPr/>
            <p:nvPr/>
          </p:nvGrpSpPr>
          <p:grpSpPr>
            <a:xfrm>
              <a:off x="8733500" y="-1"/>
              <a:ext cx="331646" cy="342864"/>
              <a:chOff x="8489950" y="332499"/>
              <a:chExt cx="331646" cy="342864"/>
            </a:xfrm>
          </p:grpSpPr>
          <p:sp>
            <p:nvSpPr>
              <p:cNvPr id="1724" name="Google Shape;1724;p30"/>
              <p:cNvSpPr/>
              <p:nvPr/>
            </p:nvSpPr>
            <p:spPr>
              <a:xfrm>
                <a:off x="8709696" y="563463"/>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0"/>
              <p:cNvSpPr/>
              <p:nvPr/>
            </p:nvSpPr>
            <p:spPr>
              <a:xfrm>
                <a:off x="8489950" y="33249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6" name="Google Shape;1726;p30"/>
          <p:cNvGrpSpPr/>
          <p:nvPr/>
        </p:nvGrpSpPr>
        <p:grpSpPr>
          <a:xfrm>
            <a:off x="-1570098" y="4560991"/>
            <a:ext cx="11522848" cy="761000"/>
            <a:chOff x="-1570098" y="4560991"/>
            <a:chExt cx="11522848" cy="761000"/>
          </a:xfrm>
        </p:grpSpPr>
        <p:sp>
          <p:nvSpPr>
            <p:cNvPr id="1727" name="Google Shape;1727;p30"/>
            <p:cNvSpPr/>
            <p:nvPr/>
          </p:nvSpPr>
          <p:spPr>
            <a:xfrm>
              <a:off x="-1570098" y="4560991"/>
              <a:ext cx="10957275" cy="761000"/>
            </a:xfrm>
            <a:custGeom>
              <a:avLst/>
              <a:gdLst/>
              <a:ahLst/>
              <a:cxnLst/>
              <a:rect l="l" t="t" r="r" b="b"/>
              <a:pathLst>
                <a:path w="438291" h="30440" extrusionOk="0">
                  <a:moveTo>
                    <a:pt x="4705" y="1314"/>
                  </a:moveTo>
                  <a:cubicBezTo>
                    <a:pt x="18603" y="-250"/>
                    <a:pt x="76749" y="258"/>
                    <a:pt x="96639" y="106"/>
                  </a:cubicBezTo>
                  <a:cubicBezTo>
                    <a:pt x="116529" y="-46"/>
                    <a:pt x="117867" y="-101"/>
                    <a:pt x="124043" y="401"/>
                  </a:cubicBezTo>
                  <a:cubicBezTo>
                    <a:pt x="130219" y="903"/>
                    <a:pt x="129533" y="982"/>
                    <a:pt x="133697" y="3116"/>
                  </a:cubicBezTo>
                  <a:cubicBezTo>
                    <a:pt x="137861" y="5250"/>
                    <a:pt x="142426" y="11432"/>
                    <a:pt x="149029" y="13204"/>
                  </a:cubicBezTo>
                  <a:cubicBezTo>
                    <a:pt x="155632" y="14976"/>
                    <a:pt x="164901" y="13659"/>
                    <a:pt x="173314" y="13750"/>
                  </a:cubicBezTo>
                  <a:cubicBezTo>
                    <a:pt x="181727" y="13841"/>
                    <a:pt x="189640" y="13841"/>
                    <a:pt x="199509" y="13750"/>
                  </a:cubicBezTo>
                  <a:cubicBezTo>
                    <a:pt x="209378" y="13659"/>
                    <a:pt x="217200" y="13295"/>
                    <a:pt x="232526" y="13204"/>
                  </a:cubicBezTo>
                  <a:cubicBezTo>
                    <a:pt x="247852" y="13113"/>
                    <a:pt x="259404" y="13204"/>
                    <a:pt x="291465" y="13204"/>
                  </a:cubicBezTo>
                  <a:cubicBezTo>
                    <a:pt x="323527" y="13204"/>
                    <a:pt x="401023" y="14259"/>
                    <a:pt x="424895" y="13204"/>
                  </a:cubicBezTo>
                  <a:cubicBezTo>
                    <a:pt x="448768" y="12149"/>
                    <a:pt x="433130" y="6931"/>
                    <a:pt x="434700" y="6873"/>
                  </a:cubicBezTo>
                  <a:cubicBezTo>
                    <a:pt x="436270" y="6816"/>
                    <a:pt x="434636" y="9305"/>
                    <a:pt x="434314" y="12859"/>
                  </a:cubicBezTo>
                  <a:cubicBezTo>
                    <a:pt x="433992" y="16413"/>
                    <a:pt x="437815" y="25412"/>
                    <a:pt x="432769" y="28199"/>
                  </a:cubicBezTo>
                  <a:cubicBezTo>
                    <a:pt x="427723" y="30986"/>
                    <a:pt x="415680" y="29491"/>
                    <a:pt x="404040" y="29581"/>
                  </a:cubicBezTo>
                  <a:cubicBezTo>
                    <a:pt x="392401" y="29672"/>
                    <a:pt x="386912" y="28882"/>
                    <a:pt x="362932" y="28742"/>
                  </a:cubicBezTo>
                  <a:cubicBezTo>
                    <a:pt x="338952" y="28602"/>
                    <a:pt x="299408" y="28462"/>
                    <a:pt x="260162" y="28742"/>
                  </a:cubicBezTo>
                  <a:cubicBezTo>
                    <a:pt x="220916" y="29022"/>
                    <a:pt x="168042" y="30280"/>
                    <a:pt x="127455" y="30420"/>
                  </a:cubicBezTo>
                  <a:cubicBezTo>
                    <a:pt x="86868" y="30560"/>
                    <a:pt x="35929" y="29931"/>
                    <a:pt x="16641" y="29581"/>
                  </a:cubicBezTo>
                  <a:cubicBezTo>
                    <a:pt x="-2647" y="29232"/>
                    <a:pt x="12472" y="30001"/>
                    <a:pt x="11727" y="28323"/>
                  </a:cubicBezTo>
                  <a:cubicBezTo>
                    <a:pt x="10982" y="26645"/>
                    <a:pt x="11919" y="22651"/>
                    <a:pt x="12173" y="19512"/>
                  </a:cubicBezTo>
                  <a:cubicBezTo>
                    <a:pt x="12427" y="16373"/>
                    <a:pt x="14494" y="12521"/>
                    <a:pt x="13249" y="9488"/>
                  </a:cubicBezTo>
                  <a:cubicBezTo>
                    <a:pt x="12004" y="6455"/>
                    <a:pt x="-9193" y="2878"/>
                    <a:pt x="4705" y="1314"/>
                  </a:cubicBezTo>
                  <a:close/>
                </a:path>
              </a:pathLst>
            </a:custGeom>
            <a:solidFill>
              <a:schemeClr val="accent1"/>
            </a:solidFill>
            <a:ln>
              <a:noFill/>
            </a:ln>
          </p:spPr>
        </p:sp>
        <p:sp>
          <p:nvSpPr>
            <p:cNvPr id="1728" name="Google Shape;1728;p30"/>
            <p:cNvSpPr/>
            <p:nvPr/>
          </p:nvSpPr>
          <p:spPr>
            <a:xfrm>
              <a:off x="-1391600" y="4642483"/>
              <a:ext cx="11344350" cy="350950"/>
            </a:xfrm>
            <a:custGeom>
              <a:avLst/>
              <a:gdLst/>
              <a:ahLst/>
              <a:cxnLst/>
              <a:rect l="l" t="t" r="r" b="b"/>
              <a:pathLst>
                <a:path w="453774" h="14038" extrusionOk="0">
                  <a:moveTo>
                    <a:pt x="0" y="395"/>
                  </a:moveTo>
                  <a:cubicBezTo>
                    <a:pt x="13416" y="350"/>
                    <a:pt x="61122" y="122"/>
                    <a:pt x="80495" y="122"/>
                  </a:cubicBezTo>
                  <a:cubicBezTo>
                    <a:pt x="99868" y="122"/>
                    <a:pt x="108463" y="-287"/>
                    <a:pt x="116240" y="395"/>
                  </a:cubicBezTo>
                  <a:cubicBezTo>
                    <a:pt x="124017" y="1077"/>
                    <a:pt x="123517" y="2214"/>
                    <a:pt x="127155" y="4215"/>
                  </a:cubicBezTo>
                  <a:cubicBezTo>
                    <a:pt x="130793" y="6216"/>
                    <a:pt x="132112" y="10855"/>
                    <a:pt x="138069" y="12401"/>
                  </a:cubicBezTo>
                  <a:cubicBezTo>
                    <a:pt x="144027" y="13947"/>
                    <a:pt x="153213" y="13310"/>
                    <a:pt x="162900" y="13492"/>
                  </a:cubicBezTo>
                  <a:cubicBezTo>
                    <a:pt x="172587" y="13674"/>
                    <a:pt x="166310" y="13401"/>
                    <a:pt x="196189" y="13492"/>
                  </a:cubicBezTo>
                  <a:cubicBezTo>
                    <a:pt x="226068" y="13583"/>
                    <a:pt x="299241" y="14038"/>
                    <a:pt x="342172" y="14038"/>
                  </a:cubicBezTo>
                  <a:cubicBezTo>
                    <a:pt x="385103" y="14038"/>
                    <a:pt x="435174" y="13583"/>
                    <a:pt x="453774" y="13492"/>
                  </a:cubicBezTo>
                </a:path>
              </a:pathLst>
            </a:custGeom>
            <a:noFill/>
            <a:ln w="9525" cap="flat" cmpd="sng">
              <a:solidFill>
                <a:schemeClr val="dk2"/>
              </a:solidFill>
              <a:prstDash val="solid"/>
              <a:round/>
              <a:headEnd type="none" w="med" len="med"/>
              <a:tailEnd type="none" w="med" len="med"/>
            </a:ln>
          </p:spPr>
        </p:sp>
        <p:sp>
          <p:nvSpPr>
            <p:cNvPr id="1729" name="Google Shape;1729;p30"/>
            <p:cNvSpPr/>
            <p:nvPr/>
          </p:nvSpPr>
          <p:spPr>
            <a:xfrm>
              <a:off x="-1426870" y="4692558"/>
              <a:ext cx="11344350" cy="350950"/>
            </a:xfrm>
            <a:custGeom>
              <a:avLst/>
              <a:gdLst/>
              <a:ahLst/>
              <a:cxnLst/>
              <a:rect l="l" t="t" r="r" b="b"/>
              <a:pathLst>
                <a:path w="453774" h="14038" extrusionOk="0">
                  <a:moveTo>
                    <a:pt x="0" y="395"/>
                  </a:moveTo>
                  <a:cubicBezTo>
                    <a:pt x="13416" y="350"/>
                    <a:pt x="61122" y="122"/>
                    <a:pt x="80495" y="122"/>
                  </a:cubicBezTo>
                  <a:cubicBezTo>
                    <a:pt x="99868" y="122"/>
                    <a:pt x="108463" y="-287"/>
                    <a:pt x="116240" y="395"/>
                  </a:cubicBezTo>
                  <a:cubicBezTo>
                    <a:pt x="124017" y="1077"/>
                    <a:pt x="123517" y="2214"/>
                    <a:pt x="127155" y="4215"/>
                  </a:cubicBezTo>
                  <a:cubicBezTo>
                    <a:pt x="130793" y="6216"/>
                    <a:pt x="132112" y="10855"/>
                    <a:pt x="138069" y="12401"/>
                  </a:cubicBezTo>
                  <a:cubicBezTo>
                    <a:pt x="144027" y="13947"/>
                    <a:pt x="153213" y="13310"/>
                    <a:pt x="162900" y="13492"/>
                  </a:cubicBezTo>
                  <a:cubicBezTo>
                    <a:pt x="172587" y="13674"/>
                    <a:pt x="166310" y="13401"/>
                    <a:pt x="196189" y="13492"/>
                  </a:cubicBezTo>
                  <a:cubicBezTo>
                    <a:pt x="226068" y="13583"/>
                    <a:pt x="299241" y="14038"/>
                    <a:pt x="342172" y="14038"/>
                  </a:cubicBezTo>
                  <a:cubicBezTo>
                    <a:pt x="385103" y="14038"/>
                    <a:pt x="435174" y="13583"/>
                    <a:pt x="453774" y="13492"/>
                  </a:cubicBezTo>
                </a:path>
              </a:pathLst>
            </a:custGeom>
            <a:noFill/>
            <a:ln w="9525" cap="flat" cmpd="sng">
              <a:solidFill>
                <a:schemeClr val="dk2"/>
              </a:solidFill>
              <a:prstDash val="solid"/>
              <a:round/>
              <a:headEnd type="none" w="med" len="med"/>
              <a:tailEnd type="none" w="med" len="med"/>
            </a:ln>
          </p:spPr>
        </p:sp>
        <p:grpSp>
          <p:nvGrpSpPr>
            <p:cNvPr id="1730" name="Google Shape;1730;p30"/>
            <p:cNvGrpSpPr/>
            <p:nvPr/>
          </p:nvGrpSpPr>
          <p:grpSpPr>
            <a:xfrm>
              <a:off x="334300" y="4829049"/>
              <a:ext cx="771403" cy="288460"/>
              <a:chOff x="8164200" y="4855049"/>
              <a:chExt cx="771403" cy="288460"/>
            </a:xfrm>
          </p:grpSpPr>
          <p:sp>
            <p:nvSpPr>
              <p:cNvPr id="1731" name="Google Shape;1731;p30"/>
              <p:cNvSpPr/>
              <p:nvPr/>
            </p:nvSpPr>
            <p:spPr>
              <a:xfrm>
                <a:off x="8675803" y="4883709"/>
                <a:ext cx="259800" cy="2598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0"/>
              <p:cNvSpPr/>
              <p:nvPr/>
            </p:nvSpPr>
            <p:spPr>
              <a:xfrm>
                <a:off x="8491821" y="4855050"/>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0"/>
              <p:cNvSpPr/>
              <p:nvPr/>
            </p:nvSpPr>
            <p:spPr>
              <a:xfrm>
                <a:off x="8164200" y="485504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 name="Google Shape;1734;p30"/>
            <p:cNvGrpSpPr/>
            <p:nvPr/>
          </p:nvGrpSpPr>
          <p:grpSpPr>
            <a:xfrm>
              <a:off x="1270875" y="4784224"/>
              <a:ext cx="331646" cy="342864"/>
              <a:chOff x="8489950" y="332499"/>
              <a:chExt cx="331646" cy="342864"/>
            </a:xfrm>
          </p:grpSpPr>
          <p:sp>
            <p:nvSpPr>
              <p:cNvPr id="1735" name="Google Shape;1735;p30"/>
              <p:cNvSpPr/>
              <p:nvPr/>
            </p:nvSpPr>
            <p:spPr>
              <a:xfrm>
                <a:off x="8709696" y="563463"/>
                <a:ext cx="111900" cy="111900"/>
              </a:xfrm>
              <a:prstGeom prst="ellipse">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0"/>
              <p:cNvSpPr/>
              <p:nvPr/>
            </p:nvSpPr>
            <p:spPr>
              <a:xfrm>
                <a:off x="8489950" y="332499"/>
                <a:ext cx="259800" cy="2598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737"/>
        <p:cNvGrpSpPr/>
        <p:nvPr/>
      </p:nvGrpSpPr>
      <p:grpSpPr>
        <a:xfrm>
          <a:off x="0" y="0"/>
          <a:ext cx="0" cy="0"/>
          <a:chOff x="0" y="0"/>
          <a:chExt cx="0" cy="0"/>
        </a:xfrm>
      </p:grpSpPr>
      <p:grpSp>
        <p:nvGrpSpPr>
          <p:cNvPr id="1738" name="Google Shape;1738;p31"/>
          <p:cNvGrpSpPr/>
          <p:nvPr/>
        </p:nvGrpSpPr>
        <p:grpSpPr>
          <a:xfrm>
            <a:off x="75" y="50"/>
            <a:ext cx="9144183" cy="5413256"/>
            <a:chOff x="1619453" y="1201199"/>
            <a:chExt cx="3959892" cy="2344213"/>
          </a:xfrm>
        </p:grpSpPr>
        <p:sp>
          <p:nvSpPr>
            <p:cNvPr id="1739" name="Google Shape;1739;p31"/>
            <p:cNvSpPr/>
            <p:nvPr/>
          </p:nvSpPr>
          <p:spPr>
            <a:xfrm>
              <a:off x="18087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1"/>
            <p:cNvSpPr/>
            <p:nvPr/>
          </p:nvSpPr>
          <p:spPr>
            <a:xfrm>
              <a:off x="19805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1"/>
            <p:cNvSpPr/>
            <p:nvPr/>
          </p:nvSpPr>
          <p:spPr>
            <a:xfrm>
              <a:off x="2152372" y="1201199"/>
              <a:ext cx="0" cy="2344213"/>
            </a:xfrm>
            <a:custGeom>
              <a:avLst/>
              <a:gdLst/>
              <a:ahLst/>
              <a:cxnLst/>
              <a:rect l="l" t="t" r="r" b="b"/>
              <a:pathLst>
                <a:path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1"/>
            <p:cNvSpPr/>
            <p:nvPr/>
          </p:nvSpPr>
          <p:spPr>
            <a:xfrm>
              <a:off x="23241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1"/>
            <p:cNvSpPr/>
            <p:nvPr/>
          </p:nvSpPr>
          <p:spPr>
            <a:xfrm>
              <a:off x="24959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1"/>
            <p:cNvSpPr/>
            <p:nvPr/>
          </p:nvSpPr>
          <p:spPr>
            <a:xfrm>
              <a:off x="26677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1"/>
            <p:cNvSpPr/>
            <p:nvPr/>
          </p:nvSpPr>
          <p:spPr>
            <a:xfrm>
              <a:off x="28395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1"/>
            <p:cNvSpPr/>
            <p:nvPr/>
          </p:nvSpPr>
          <p:spPr>
            <a:xfrm>
              <a:off x="301132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1"/>
            <p:cNvSpPr/>
            <p:nvPr/>
          </p:nvSpPr>
          <p:spPr>
            <a:xfrm>
              <a:off x="318309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1"/>
            <p:cNvSpPr/>
            <p:nvPr/>
          </p:nvSpPr>
          <p:spPr>
            <a:xfrm>
              <a:off x="335489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1"/>
            <p:cNvSpPr/>
            <p:nvPr/>
          </p:nvSpPr>
          <p:spPr>
            <a:xfrm>
              <a:off x="3526672"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3698472"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3870247"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4042047"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1"/>
            <p:cNvSpPr/>
            <p:nvPr/>
          </p:nvSpPr>
          <p:spPr>
            <a:xfrm>
              <a:off x="42138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1"/>
            <p:cNvSpPr/>
            <p:nvPr/>
          </p:nvSpPr>
          <p:spPr>
            <a:xfrm>
              <a:off x="438559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455739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472917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4900971"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5072746" y="1201199"/>
              <a:ext cx="25" cy="2344213"/>
            </a:xfrm>
            <a:custGeom>
              <a:avLst/>
              <a:gdLst/>
              <a:ahLst/>
              <a:cxnLst/>
              <a:rect l="l" t="t" r="r" b="b"/>
              <a:pathLst>
                <a:path w="1" h="107164" fill="none" extrusionOk="0">
                  <a:moveTo>
                    <a:pt x="1" y="107163"/>
                  </a:moveTo>
                  <a:lnTo>
                    <a:pt x="1" y="106882"/>
                  </a:lnTo>
                  <a:lnTo>
                    <a:pt x="1" y="102291"/>
                  </a:lnTo>
                  <a:lnTo>
                    <a:pt x="1" y="95419"/>
                  </a:lnTo>
                  <a:lnTo>
                    <a:pt x="1" y="88548"/>
                  </a:lnTo>
                  <a:lnTo>
                    <a:pt x="1" y="81677"/>
                  </a:lnTo>
                  <a:lnTo>
                    <a:pt x="1" y="74805"/>
                  </a:lnTo>
                  <a:lnTo>
                    <a:pt x="1" y="67933"/>
                  </a:lnTo>
                  <a:lnTo>
                    <a:pt x="1" y="61062"/>
                  </a:lnTo>
                  <a:lnTo>
                    <a:pt x="1" y="54191"/>
                  </a:lnTo>
                  <a:lnTo>
                    <a:pt x="1" y="47319"/>
                  </a:lnTo>
                  <a:lnTo>
                    <a:pt x="1" y="40448"/>
                  </a:lnTo>
                  <a:lnTo>
                    <a:pt x="1" y="33577"/>
                  </a:lnTo>
                  <a:lnTo>
                    <a:pt x="1" y="26705"/>
                  </a:lnTo>
                  <a:lnTo>
                    <a:pt x="1" y="19833"/>
                  </a:lnTo>
                  <a:lnTo>
                    <a:pt x="1" y="13877"/>
                  </a:lnTo>
                  <a:lnTo>
                    <a:pt x="1"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5244546"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5416321" y="1201199"/>
              <a:ext cx="25" cy="2344213"/>
            </a:xfrm>
            <a:custGeom>
              <a:avLst/>
              <a:gdLst/>
              <a:ahLst/>
              <a:cxnLst/>
              <a:rect l="l" t="t" r="r" b="b"/>
              <a:pathLst>
                <a:path w="1" h="107164" fill="none" extrusionOk="0">
                  <a:moveTo>
                    <a:pt x="0" y="107163"/>
                  </a:moveTo>
                  <a:lnTo>
                    <a:pt x="0" y="106882"/>
                  </a:lnTo>
                  <a:lnTo>
                    <a:pt x="0" y="102291"/>
                  </a:lnTo>
                  <a:lnTo>
                    <a:pt x="0" y="95419"/>
                  </a:lnTo>
                  <a:lnTo>
                    <a:pt x="0" y="88548"/>
                  </a:lnTo>
                  <a:lnTo>
                    <a:pt x="0" y="81677"/>
                  </a:lnTo>
                  <a:lnTo>
                    <a:pt x="0" y="74805"/>
                  </a:lnTo>
                  <a:lnTo>
                    <a:pt x="0" y="67933"/>
                  </a:lnTo>
                  <a:lnTo>
                    <a:pt x="0" y="61062"/>
                  </a:lnTo>
                  <a:lnTo>
                    <a:pt x="0" y="54191"/>
                  </a:lnTo>
                  <a:lnTo>
                    <a:pt x="0" y="47319"/>
                  </a:lnTo>
                  <a:lnTo>
                    <a:pt x="0" y="40448"/>
                  </a:lnTo>
                  <a:lnTo>
                    <a:pt x="0" y="33577"/>
                  </a:lnTo>
                  <a:lnTo>
                    <a:pt x="0" y="26705"/>
                  </a:lnTo>
                  <a:lnTo>
                    <a:pt x="0" y="19833"/>
                  </a:lnTo>
                  <a:lnTo>
                    <a:pt x="0" y="13877"/>
                  </a:lnTo>
                  <a:lnTo>
                    <a:pt x="0"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1619453" y="13621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1619453" y="153392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1619453" y="170570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1"/>
            <p:cNvSpPr/>
            <p:nvPr/>
          </p:nvSpPr>
          <p:spPr>
            <a:xfrm>
              <a:off x="1619453" y="1877475"/>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1"/>
            <p:cNvSpPr/>
            <p:nvPr/>
          </p:nvSpPr>
          <p:spPr>
            <a:xfrm>
              <a:off x="1619453" y="2049275"/>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1"/>
            <p:cNvSpPr/>
            <p:nvPr/>
          </p:nvSpPr>
          <p:spPr>
            <a:xfrm>
              <a:off x="1619453" y="2221050"/>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1"/>
            <p:cNvSpPr/>
            <p:nvPr/>
          </p:nvSpPr>
          <p:spPr>
            <a:xfrm>
              <a:off x="1619453" y="2392824"/>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1"/>
            <p:cNvSpPr/>
            <p:nvPr/>
          </p:nvSpPr>
          <p:spPr>
            <a:xfrm>
              <a:off x="1619453" y="25646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1"/>
            <p:cNvSpPr/>
            <p:nvPr/>
          </p:nvSpPr>
          <p:spPr>
            <a:xfrm>
              <a:off x="1619453" y="273642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1"/>
            <p:cNvSpPr/>
            <p:nvPr/>
          </p:nvSpPr>
          <p:spPr>
            <a:xfrm>
              <a:off x="1619453" y="2908199"/>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1"/>
            <p:cNvSpPr/>
            <p:nvPr/>
          </p:nvSpPr>
          <p:spPr>
            <a:xfrm>
              <a:off x="1619453" y="3079999"/>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1"/>
            <p:cNvSpPr/>
            <p:nvPr/>
          </p:nvSpPr>
          <p:spPr>
            <a:xfrm>
              <a:off x="1619453" y="3251774"/>
              <a:ext cx="3959892" cy="25"/>
            </a:xfrm>
            <a:custGeom>
              <a:avLst/>
              <a:gdLst/>
              <a:ahLst/>
              <a:cxnLst/>
              <a:rect l="l" t="t" r="r" b="b"/>
              <a:pathLst>
                <a:path w="167455" h="1" fill="none" extrusionOk="0">
                  <a:moveTo>
                    <a:pt x="1" y="0"/>
                  </a:moveTo>
                  <a:lnTo>
                    <a:pt x="167455" y="0"/>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1"/>
            <p:cNvSpPr/>
            <p:nvPr/>
          </p:nvSpPr>
          <p:spPr>
            <a:xfrm>
              <a:off x="1619453" y="3423548"/>
              <a:ext cx="3959892" cy="25"/>
            </a:xfrm>
            <a:custGeom>
              <a:avLst/>
              <a:gdLst/>
              <a:ahLst/>
              <a:cxnLst/>
              <a:rect l="l" t="t" r="r" b="b"/>
              <a:pathLst>
                <a:path w="167455" h="1" fill="none" extrusionOk="0">
                  <a:moveTo>
                    <a:pt x="1" y="1"/>
                  </a:moveTo>
                  <a:lnTo>
                    <a:pt x="167455" y="1"/>
                  </a:lnTo>
                </a:path>
              </a:pathLst>
            </a:custGeom>
            <a:noFill/>
            <a:ln w="9525" cap="flat" cmpd="sng">
              <a:solidFill>
                <a:schemeClr val="accent2"/>
              </a:solidFill>
              <a:prstDash val="solid"/>
              <a:miter lim="103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774" name="Google Shape;1774;p31"/>
          <p:cNvPicPr preferRelativeResize="0"/>
          <p:nvPr/>
        </p:nvPicPr>
        <p:blipFill rotWithShape="1">
          <a:blip r:embed="rId2">
            <a:alphaModFix/>
          </a:blip>
          <a:srcRect l="12492" t="18400" r="12342" b="12005"/>
          <a:stretch/>
        </p:blipFill>
        <p:spPr>
          <a:xfrm>
            <a:off x="8552275" y="3029175"/>
            <a:ext cx="1377700" cy="1275544"/>
          </a:xfrm>
          <a:prstGeom prst="rect">
            <a:avLst/>
          </a:prstGeom>
          <a:noFill/>
          <a:ln>
            <a:noFill/>
          </a:ln>
        </p:spPr>
      </p:pic>
      <p:pic>
        <p:nvPicPr>
          <p:cNvPr id="1775" name="Google Shape;1775;p31"/>
          <p:cNvPicPr preferRelativeResize="0"/>
          <p:nvPr/>
        </p:nvPicPr>
        <p:blipFill rotWithShape="1">
          <a:blip r:embed="rId2">
            <a:alphaModFix/>
          </a:blip>
          <a:srcRect l="12492" t="18400" r="12342" b="12005"/>
          <a:stretch/>
        </p:blipFill>
        <p:spPr>
          <a:xfrm>
            <a:off x="-248325" y="592308"/>
            <a:ext cx="1452025" cy="134436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780"/>
        <p:cNvGrpSpPr/>
        <p:nvPr/>
      </p:nvGrpSpPr>
      <p:grpSpPr>
        <a:xfrm>
          <a:off x="0" y="0"/>
          <a:ext cx="0" cy="0"/>
          <a:chOff x="0" y="0"/>
          <a:chExt cx="0" cy="0"/>
        </a:xfrm>
      </p:grpSpPr>
      <p:sp>
        <p:nvSpPr>
          <p:cNvPr id="1781" name="Google Shape;1781;p3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6345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2"/>
              </a:buClr>
              <a:buSzPts val="3000"/>
              <a:buFont typeface="Zen Dots"/>
              <a:buNone/>
              <a:defRPr sz="3000" b="1" i="1">
                <a:solidFill>
                  <a:schemeClr val="dk2"/>
                </a:solidFill>
                <a:latin typeface="Zen Dots"/>
                <a:ea typeface="Zen Dots"/>
                <a:cs typeface="Zen Dots"/>
                <a:sym typeface="Zen Dots"/>
              </a:defRPr>
            </a:lvl1pPr>
            <a:lvl2pPr lvl="1" rtl="0">
              <a:spcBef>
                <a:spcPts val="0"/>
              </a:spcBef>
              <a:spcAft>
                <a:spcPts val="0"/>
              </a:spcAft>
              <a:buClr>
                <a:schemeClr val="dk1"/>
              </a:buClr>
              <a:buSzPts val="3000"/>
              <a:buFont typeface="Zen Dots"/>
              <a:buNone/>
              <a:defRPr sz="3000" b="1" i="1">
                <a:solidFill>
                  <a:schemeClr val="dk1"/>
                </a:solidFill>
                <a:latin typeface="Zen Dots"/>
                <a:ea typeface="Zen Dots"/>
                <a:cs typeface="Zen Dots"/>
                <a:sym typeface="Zen Dots"/>
              </a:defRPr>
            </a:lvl2pPr>
            <a:lvl3pPr lvl="2" rtl="0">
              <a:spcBef>
                <a:spcPts val="0"/>
              </a:spcBef>
              <a:spcAft>
                <a:spcPts val="0"/>
              </a:spcAft>
              <a:buClr>
                <a:schemeClr val="dk1"/>
              </a:buClr>
              <a:buSzPts val="3000"/>
              <a:buFont typeface="Zen Dots"/>
              <a:buNone/>
              <a:defRPr sz="3000" b="1" i="1">
                <a:solidFill>
                  <a:schemeClr val="dk1"/>
                </a:solidFill>
                <a:latin typeface="Zen Dots"/>
                <a:ea typeface="Zen Dots"/>
                <a:cs typeface="Zen Dots"/>
                <a:sym typeface="Zen Dots"/>
              </a:defRPr>
            </a:lvl3pPr>
            <a:lvl4pPr lvl="3" rtl="0">
              <a:spcBef>
                <a:spcPts val="0"/>
              </a:spcBef>
              <a:spcAft>
                <a:spcPts val="0"/>
              </a:spcAft>
              <a:buClr>
                <a:schemeClr val="dk1"/>
              </a:buClr>
              <a:buSzPts val="3000"/>
              <a:buFont typeface="Zen Dots"/>
              <a:buNone/>
              <a:defRPr sz="3000" b="1" i="1">
                <a:solidFill>
                  <a:schemeClr val="dk1"/>
                </a:solidFill>
                <a:latin typeface="Zen Dots"/>
                <a:ea typeface="Zen Dots"/>
                <a:cs typeface="Zen Dots"/>
                <a:sym typeface="Zen Dots"/>
              </a:defRPr>
            </a:lvl4pPr>
            <a:lvl5pPr lvl="4" rtl="0">
              <a:spcBef>
                <a:spcPts val="0"/>
              </a:spcBef>
              <a:spcAft>
                <a:spcPts val="0"/>
              </a:spcAft>
              <a:buClr>
                <a:schemeClr val="dk1"/>
              </a:buClr>
              <a:buSzPts val="3000"/>
              <a:buFont typeface="Zen Dots"/>
              <a:buNone/>
              <a:defRPr sz="3000" b="1" i="1">
                <a:solidFill>
                  <a:schemeClr val="dk1"/>
                </a:solidFill>
                <a:latin typeface="Zen Dots"/>
                <a:ea typeface="Zen Dots"/>
                <a:cs typeface="Zen Dots"/>
                <a:sym typeface="Zen Dots"/>
              </a:defRPr>
            </a:lvl5pPr>
            <a:lvl6pPr lvl="5" rtl="0">
              <a:spcBef>
                <a:spcPts val="0"/>
              </a:spcBef>
              <a:spcAft>
                <a:spcPts val="0"/>
              </a:spcAft>
              <a:buClr>
                <a:schemeClr val="dk1"/>
              </a:buClr>
              <a:buSzPts val="3000"/>
              <a:buFont typeface="Zen Dots"/>
              <a:buNone/>
              <a:defRPr sz="3000" b="1" i="1">
                <a:solidFill>
                  <a:schemeClr val="dk1"/>
                </a:solidFill>
                <a:latin typeface="Zen Dots"/>
                <a:ea typeface="Zen Dots"/>
                <a:cs typeface="Zen Dots"/>
                <a:sym typeface="Zen Dots"/>
              </a:defRPr>
            </a:lvl6pPr>
            <a:lvl7pPr lvl="6" rtl="0">
              <a:spcBef>
                <a:spcPts val="0"/>
              </a:spcBef>
              <a:spcAft>
                <a:spcPts val="0"/>
              </a:spcAft>
              <a:buClr>
                <a:schemeClr val="dk1"/>
              </a:buClr>
              <a:buSzPts val="3000"/>
              <a:buFont typeface="Zen Dots"/>
              <a:buNone/>
              <a:defRPr sz="3000" b="1" i="1">
                <a:solidFill>
                  <a:schemeClr val="dk1"/>
                </a:solidFill>
                <a:latin typeface="Zen Dots"/>
                <a:ea typeface="Zen Dots"/>
                <a:cs typeface="Zen Dots"/>
                <a:sym typeface="Zen Dots"/>
              </a:defRPr>
            </a:lvl7pPr>
            <a:lvl8pPr lvl="7" rtl="0">
              <a:spcBef>
                <a:spcPts val="0"/>
              </a:spcBef>
              <a:spcAft>
                <a:spcPts val="0"/>
              </a:spcAft>
              <a:buClr>
                <a:schemeClr val="dk1"/>
              </a:buClr>
              <a:buSzPts val="3000"/>
              <a:buFont typeface="Zen Dots"/>
              <a:buNone/>
              <a:defRPr sz="3000" b="1" i="1">
                <a:solidFill>
                  <a:schemeClr val="dk1"/>
                </a:solidFill>
                <a:latin typeface="Zen Dots"/>
                <a:ea typeface="Zen Dots"/>
                <a:cs typeface="Zen Dots"/>
                <a:sym typeface="Zen Dots"/>
              </a:defRPr>
            </a:lvl8pPr>
            <a:lvl9pPr lvl="8" rtl="0">
              <a:spcBef>
                <a:spcPts val="0"/>
              </a:spcBef>
              <a:spcAft>
                <a:spcPts val="0"/>
              </a:spcAft>
              <a:buClr>
                <a:schemeClr val="dk1"/>
              </a:buClr>
              <a:buSzPts val="3000"/>
              <a:buFont typeface="Zen Dots"/>
              <a:buNone/>
              <a:defRPr sz="3000" b="1" i="1">
                <a:solidFill>
                  <a:schemeClr val="dk1"/>
                </a:solidFill>
                <a:latin typeface="Zen Dots"/>
                <a:ea typeface="Zen Dots"/>
                <a:cs typeface="Zen Dots"/>
                <a:sym typeface="Zen Dots"/>
              </a:defRPr>
            </a:lvl9pPr>
          </a:lstStyle>
          <a:p>
            <a:endParaRPr/>
          </a:p>
        </p:txBody>
      </p:sp>
      <p:sp>
        <p:nvSpPr>
          <p:cNvPr id="7" name="Google Shape;7;p1"/>
          <p:cNvSpPr txBox="1">
            <a:spLocks noGrp="1"/>
          </p:cNvSpPr>
          <p:nvPr>
            <p:ph type="body" idx="1"/>
          </p:nvPr>
        </p:nvSpPr>
        <p:spPr>
          <a:xfrm>
            <a:off x="720000" y="1174500"/>
            <a:ext cx="7704000" cy="3429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rimo"/>
              <a:buChar char="●"/>
              <a:defRPr>
                <a:solidFill>
                  <a:schemeClr val="dk1"/>
                </a:solidFill>
                <a:latin typeface="Arimo"/>
                <a:ea typeface="Arimo"/>
                <a:cs typeface="Arimo"/>
                <a:sym typeface="Arimo"/>
              </a:defRPr>
            </a:lvl1pPr>
            <a:lvl2pPr marL="914400" lvl="1" indent="-317500">
              <a:lnSpc>
                <a:spcPct val="100000"/>
              </a:lnSpc>
              <a:spcBef>
                <a:spcPts val="1600"/>
              </a:spcBef>
              <a:spcAft>
                <a:spcPts val="0"/>
              </a:spcAft>
              <a:buClr>
                <a:schemeClr val="dk1"/>
              </a:buClr>
              <a:buSzPts val="1400"/>
              <a:buFont typeface="Arimo"/>
              <a:buChar char="○"/>
              <a:defRPr>
                <a:solidFill>
                  <a:schemeClr val="dk1"/>
                </a:solidFill>
                <a:latin typeface="Arimo"/>
                <a:ea typeface="Arimo"/>
                <a:cs typeface="Arimo"/>
                <a:sym typeface="Arimo"/>
              </a:defRPr>
            </a:lvl2pPr>
            <a:lvl3pPr marL="1371600" lvl="2" indent="-317500">
              <a:lnSpc>
                <a:spcPct val="100000"/>
              </a:lnSpc>
              <a:spcBef>
                <a:spcPts val="1600"/>
              </a:spcBef>
              <a:spcAft>
                <a:spcPts val="0"/>
              </a:spcAft>
              <a:buClr>
                <a:schemeClr val="dk1"/>
              </a:buClr>
              <a:buSzPts val="1400"/>
              <a:buFont typeface="Arimo"/>
              <a:buChar char="■"/>
              <a:defRPr>
                <a:solidFill>
                  <a:schemeClr val="dk1"/>
                </a:solidFill>
                <a:latin typeface="Arimo"/>
                <a:ea typeface="Arimo"/>
                <a:cs typeface="Arimo"/>
                <a:sym typeface="Arimo"/>
              </a:defRPr>
            </a:lvl3pPr>
            <a:lvl4pPr marL="1828800" lvl="3" indent="-317500">
              <a:lnSpc>
                <a:spcPct val="100000"/>
              </a:lnSpc>
              <a:spcBef>
                <a:spcPts val="1600"/>
              </a:spcBef>
              <a:spcAft>
                <a:spcPts val="0"/>
              </a:spcAft>
              <a:buClr>
                <a:schemeClr val="dk1"/>
              </a:buClr>
              <a:buSzPts val="1400"/>
              <a:buFont typeface="Arimo"/>
              <a:buChar char="●"/>
              <a:defRPr>
                <a:solidFill>
                  <a:schemeClr val="dk1"/>
                </a:solidFill>
                <a:latin typeface="Arimo"/>
                <a:ea typeface="Arimo"/>
                <a:cs typeface="Arimo"/>
                <a:sym typeface="Arimo"/>
              </a:defRPr>
            </a:lvl4pPr>
            <a:lvl5pPr marL="2286000" lvl="4" indent="-317500">
              <a:lnSpc>
                <a:spcPct val="100000"/>
              </a:lnSpc>
              <a:spcBef>
                <a:spcPts val="1600"/>
              </a:spcBef>
              <a:spcAft>
                <a:spcPts val="0"/>
              </a:spcAft>
              <a:buClr>
                <a:schemeClr val="dk1"/>
              </a:buClr>
              <a:buSzPts val="1400"/>
              <a:buFont typeface="Arimo"/>
              <a:buChar char="○"/>
              <a:defRPr>
                <a:solidFill>
                  <a:schemeClr val="dk1"/>
                </a:solidFill>
                <a:latin typeface="Arimo"/>
                <a:ea typeface="Arimo"/>
                <a:cs typeface="Arimo"/>
                <a:sym typeface="Arimo"/>
              </a:defRPr>
            </a:lvl5pPr>
            <a:lvl6pPr marL="2743200" lvl="5" indent="-317500">
              <a:lnSpc>
                <a:spcPct val="100000"/>
              </a:lnSpc>
              <a:spcBef>
                <a:spcPts val="1600"/>
              </a:spcBef>
              <a:spcAft>
                <a:spcPts val="0"/>
              </a:spcAft>
              <a:buClr>
                <a:schemeClr val="dk1"/>
              </a:buClr>
              <a:buSzPts val="1400"/>
              <a:buFont typeface="Arimo"/>
              <a:buChar char="■"/>
              <a:defRPr>
                <a:solidFill>
                  <a:schemeClr val="dk1"/>
                </a:solidFill>
                <a:latin typeface="Arimo"/>
                <a:ea typeface="Arimo"/>
                <a:cs typeface="Arimo"/>
                <a:sym typeface="Arimo"/>
              </a:defRPr>
            </a:lvl6pPr>
            <a:lvl7pPr marL="3200400" lvl="6" indent="-317500">
              <a:lnSpc>
                <a:spcPct val="100000"/>
              </a:lnSpc>
              <a:spcBef>
                <a:spcPts val="1600"/>
              </a:spcBef>
              <a:spcAft>
                <a:spcPts val="0"/>
              </a:spcAft>
              <a:buClr>
                <a:schemeClr val="dk1"/>
              </a:buClr>
              <a:buSzPts val="1400"/>
              <a:buFont typeface="Arimo"/>
              <a:buChar char="●"/>
              <a:defRPr>
                <a:solidFill>
                  <a:schemeClr val="dk1"/>
                </a:solidFill>
                <a:latin typeface="Arimo"/>
                <a:ea typeface="Arimo"/>
                <a:cs typeface="Arimo"/>
                <a:sym typeface="Arimo"/>
              </a:defRPr>
            </a:lvl7pPr>
            <a:lvl8pPr marL="3657600" lvl="7" indent="-317500">
              <a:lnSpc>
                <a:spcPct val="100000"/>
              </a:lnSpc>
              <a:spcBef>
                <a:spcPts val="1600"/>
              </a:spcBef>
              <a:spcAft>
                <a:spcPts val="0"/>
              </a:spcAft>
              <a:buClr>
                <a:schemeClr val="dk1"/>
              </a:buClr>
              <a:buSzPts val="1400"/>
              <a:buFont typeface="Arimo"/>
              <a:buChar char="○"/>
              <a:defRPr>
                <a:solidFill>
                  <a:schemeClr val="dk1"/>
                </a:solidFill>
                <a:latin typeface="Arimo"/>
                <a:ea typeface="Arimo"/>
                <a:cs typeface="Arimo"/>
                <a:sym typeface="Arimo"/>
              </a:defRPr>
            </a:lvl8pPr>
            <a:lvl9pPr marL="4114800" lvl="8" indent="-317500">
              <a:lnSpc>
                <a:spcPct val="100000"/>
              </a:lnSpc>
              <a:spcBef>
                <a:spcPts val="1600"/>
              </a:spcBef>
              <a:spcAft>
                <a:spcPts val="1600"/>
              </a:spcAft>
              <a:buClr>
                <a:schemeClr val="dk1"/>
              </a:buClr>
              <a:buSzPts val="1400"/>
              <a:buFont typeface="Arimo"/>
              <a:buChar char="■"/>
              <a:defRPr>
                <a:solidFill>
                  <a:schemeClr val="dk1"/>
                </a:solidFill>
                <a:latin typeface="Arimo"/>
                <a:ea typeface="Arimo"/>
                <a:cs typeface="Arimo"/>
                <a:sym typeface="Arim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8" r:id="rId4"/>
    <p:sldLayoutId id="2147483676" r:id="rId5"/>
    <p:sldLayoutId id="2147483677"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776"/>
        <p:cNvGrpSpPr/>
        <p:nvPr/>
      </p:nvGrpSpPr>
      <p:grpSpPr>
        <a:xfrm>
          <a:off x="0" y="0"/>
          <a:ext cx="0" cy="0"/>
          <a:chOff x="0" y="0"/>
          <a:chExt cx="0" cy="0"/>
        </a:xfrm>
      </p:grpSpPr>
      <p:sp>
        <p:nvSpPr>
          <p:cNvPr id="1777" name="Google Shape;1777;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778" name="Google Shape;1778;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7" name="Google Shape;1787;p35"/>
          <p:cNvSpPr txBox="1">
            <a:spLocks noGrp="1"/>
          </p:cNvSpPr>
          <p:nvPr>
            <p:ph type="ctrTitle"/>
          </p:nvPr>
        </p:nvSpPr>
        <p:spPr>
          <a:xfrm>
            <a:off x="1403575" y="938248"/>
            <a:ext cx="6336900" cy="2072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sz="3200" i="0" dirty="0">
                <a:solidFill>
                  <a:schemeClr val="dk2"/>
                </a:solidFill>
                <a:latin typeface="Arimo"/>
                <a:ea typeface="Arimo"/>
                <a:cs typeface="Arimo"/>
                <a:sym typeface="Arimo"/>
              </a:rPr>
              <a:t>WHITEBOX TESTING &amp; UNIT TESTING</a:t>
            </a:r>
            <a:br>
              <a:rPr lang="en" sz="3200" i="0" dirty="0">
                <a:solidFill>
                  <a:schemeClr val="dk2"/>
                </a:solidFill>
                <a:latin typeface="Arimo"/>
                <a:ea typeface="Arimo"/>
                <a:cs typeface="Arimo"/>
                <a:sym typeface="Arimo"/>
              </a:rPr>
            </a:br>
            <a:r>
              <a:rPr lang="en" sz="3200" i="0" dirty="0">
                <a:solidFill>
                  <a:schemeClr val="dk2"/>
                </a:solidFill>
                <a:latin typeface="Arimo"/>
                <a:ea typeface="Arimo"/>
                <a:cs typeface="Arimo"/>
                <a:sym typeface="Arimo"/>
              </a:rPr>
              <a:t>CI/CD Pada Python</a:t>
            </a:r>
            <a:endParaRPr sz="3200" b="1" i="1" dirty="0">
              <a:solidFill>
                <a:schemeClr val="dk2"/>
              </a:solidFill>
              <a:latin typeface="Zen Dots"/>
              <a:ea typeface="Zen Dots"/>
              <a:cs typeface="Zen Dots"/>
              <a:sym typeface="Zen Dots"/>
            </a:endParaRPr>
          </a:p>
        </p:txBody>
      </p:sp>
      <p:grpSp>
        <p:nvGrpSpPr>
          <p:cNvPr id="1789" name="Google Shape;1789;p35"/>
          <p:cNvGrpSpPr/>
          <p:nvPr/>
        </p:nvGrpSpPr>
        <p:grpSpPr>
          <a:xfrm>
            <a:off x="804440" y="3531599"/>
            <a:ext cx="667682" cy="667682"/>
            <a:chOff x="9011850" y="1484962"/>
            <a:chExt cx="552900" cy="552900"/>
          </a:xfrm>
        </p:grpSpPr>
        <p:pic>
          <p:nvPicPr>
            <p:cNvPr id="1790" name="Google Shape;1790;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1" name="Google Shape;1791;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2" name="Google Shape;1792;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3" name="Google Shape;1793;p35"/>
            <p:cNvPicPr preferRelativeResize="0"/>
            <p:nvPr/>
          </p:nvPicPr>
          <p:blipFill>
            <a:blip r:embed="rId3">
              <a:alphaModFix/>
            </a:blip>
            <a:stretch>
              <a:fillRect/>
            </a:stretch>
          </p:blipFill>
          <p:spPr>
            <a:xfrm>
              <a:off x="9011850" y="1484962"/>
              <a:ext cx="552900" cy="552900"/>
            </a:xfrm>
            <a:prstGeom prst="rect">
              <a:avLst/>
            </a:prstGeom>
            <a:noFill/>
            <a:ln>
              <a:noFill/>
            </a:ln>
          </p:spPr>
        </p:pic>
      </p:grpSp>
      <p:sp>
        <p:nvSpPr>
          <p:cNvPr id="1794" name="Google Shape;1794;p35"/>
          <p:cNvSpPr/>
          <p:nvPr/>
        </p:nvSpPr>
        <p:spPr>
          <a:xfrm>
            <a:off x="2908825" y="3011700"/>
            <a:ext cx="426900" cy="4269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5836350" y="3011700"/>
            <a:ext cx="426900" cy="4269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35"/>
          <p:cNvGrpSpPr/>
          <p:nvPr/>
        </p:nvGrpSpPr>
        <p:grpSpPr>
          <a:xfrm>
            <a:off x="2011449" y="225750"/>
            <a:ext cx="790213" cy="667702"/>
            <a:chOff x="2011449" y="225750"/>
            <a:chExt cx="790213" cy="667702"/>
          </a:xfrm>
        </p:grpSpPr>
        <p:pic>
          <p:nvPicPr>
            <p:cNvPr id="1797" name="Google Shape;1797;p35"/>
            <p:cNvPicPr preferRelativeResize="0"/>
            <p:nvPr/>
          </p:nvPicPr>
          <p:blipFill rotWithShape="1">
            <a:blip r:embed="rId4">
              <a:alphaModFix/>
            </a:blip>
            <a:srcRect t="4915"/>
            <a:stretch/>
          </p:blipFill>
          <p:spPr>
            <a:xfrm>
              <a:off x="2099438" y="225750"/>
              <a:ext cx="702225" cy="667702"/>
            </a:xfrm>
            <a:prstGeom prst="rect">
              <a:avLst/>
            </a:prstGeom>
            <a:noFill/>
            <a:ln>
              <a:noFill/>
            </a:ln>
            <a:effectLst>
              <a:outerShdw blurRad="157163" dist="104775" dir="3180000" algn="bl" rotWithShape="0">
                <a:srgbClr val="0E6790">
                  <a:alpha val="62000"/>
                </a:srgbClr>
              </a:outerShdw>
            </a:effectLst>
          </p:spPr>
        </p:pic>
        <p:grpSp>
          <p:nvGrpSpPr>
            <p:cNvPr id="1798" name="Google Shape;1798;p35"/>
            <p:cNvGrpSpPr/>
            <p:nvPr/>
          </p:nvGrpSpPr>
          <p:grpSpPr>
            <a:xfrm>
              <a:off x="2011449" y="446025"/>
              <a:ext cx="785500" cy="283075"/>
              <a:chOff x="2011449" y="446025"/>
              <a:chExt cx="785500" cy="283075"/>
            </a:xfrm>
          </p:grpSpPr>
          <p:sp>
            <p:nvSpPr>
              <p:cNvPr id="1799" name="Google Shape;1799;p35"/>
              <p:cNvSpPr/>
              <p:nvPr/>
            </p:nvSpPr>
            <p:spPr>
              <a:xfrm>
                <a:off x="2011449" y="446025"/>
                <a:ext cx="785500" cy="169975"/>
              </a:xfrm>
              <a:custGeom>
                <a:avLst/>
                <a:gdLst/>
                <a:ahLst/>
                <a:cxnLst/>
                <a:rect l="l" t="t" r="r" b="b"/>
                <a:pathLst>
                  <a:path w="31420" h="6799" extrusionOk="0">
                    <a:moveTo>
                      <a:pt x="5219" y="0"/>
                    </a:moveTo>
                    <a:cubicBezTo>
                      <a:pt x="4696" y="65"/>
                      <a:pt x="2948" y="65"/>
                      <a:pt x="2082" y="392"/>
                    </a:cubicBezTo>
                    <a:cubicBezTo>
                      <a:pt x="1216" y="719"/>
                      <a:pt x="154" y="1422"/>
                      <a:pt x="23" y="1961"/>
                    </a:cubicBezTo>
                    <a:cubicBezTo>
                      <a:pt x="-108" y="2500"/>
                      <a:pt x="318" y="3055"/>
                      <a:pt x="1298" y="3627"/>
                    </a:cubicBezTo>
                    <a:cubicBezTo>
                      <a:pt x="2278" y="4199"/>
                      <a:pt x="3667" y="4869"/>
                      <a:pt x="5905" y="5392"/>
                    </a:cubicBezTo>
                    <a:cubicBezTo>
                      <a:pt x="8143" y="5915"/>
                      <a:pt x="11508" y="6633"/>
                      <a:pt x="14727" y="6764"/>
                    </a:cubicBezTo>
                    <a:cubicBezTo>
                      <a:pt x="17946" y="6895"/>
                      <a:pt x="22521" y="6650"/>
                      <a:pt x="25217" y="6176"/>
                    </a:cubicBezTo>
                    <a:cubicBezTo>
                      <a:pt x="27913" y="5702"/>
                      <a:pt x="29971" y="4607"/>
                      <a:pt x="30902" y="3921"/>
                    </a:cubicBezTo>
                    <a:cubicBezTo>
                      <a:pt x="31833" y="3235"/>
                      <a:pt x="31327" y="2500"/>
                      <a:pt x="30804" y="2059"/>
                    </a:cubicBezTo>
                    <a:cubicBezTo>
                      <a:pt x="30281" y="1618"/>
                      <a:pt x="28272" y="1406"/>
                      <a:pt x="27765" y="1275"/>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800" name="Google Shape;1800;p35"/>
              <p:cNvSpPr/>
              <p:nvPr/>
            </p:nvSpPr>
            <p:spPr>
              <a:xfrm>
                <a:off x="2011449" y="509750"/>
                <a:ext cx="784925" cy="165625"/>
              </a:xfrm>
              <a:custGeom>
                <a:avLst/>
                <a:gdLst/>
                <a:ahLst/>
                <a:cxnLst/>
                <a:rect l="l" t="t" r="r" b="b"/>
                <a:pathLst>
                  <a:path w="31397" h="6625" extrusionOk="0">
                    <a:moveTo>
                      <a:pt x="4729" y="0"/>
                    </a:moveTo>
                    <a:cubicBezTo>
                      <a:pt x="4288" y="36"/>
                      <a:pt x="2866" y="-80"/>
                      <a:pt x="2082" y="218"/>
                    </a:cubicBezTo>
                    <a:cubicBezTo>
                      <a:pt x="1298" y="516"/>
                      <a:pt x="154" y="1248"/>
                      <a:pt x="23" y="1787"/>
                    </a:cubicBezTo>
                    <a:cubicBezTo>
                      <a:pt x="-108" y="2326"/>
                      <a:pt x="318" y="2881"/>
                      <a:pt x="1298" y="3453"/>
                    </a:cubicBezTo>
                    <a:cubicBezTo>
                      <a:pt x="2278" y="4025"/>
                      <a:pt x="3667" y="4695"/>
                      <a:pt x="5905" y="5218"/>
                    </a:cubicBezTo>
                    <a:cubicBezTo>
                      <a:pt x="8143" y="5741"/>
                      <a:pt x="11508" y="6459"/>
                      <a:pt x="14727" y="6590"/>
                    </a:cubicBezTo>
                    <a:cubicBezTo>
                      <a:pt x="17946" y="6721"/>
                      <a:pt x="22521" y="6476"/>
                      <a:pt x="25217" y="6002"/>
                    </a:cubicBezTo>
                    <a:cubicBezTo>
                      <a:pt x="27913" y="5528"/>
                      <a:pt x="29971" y="4433"/>
                      <a:pt x="30902" y="3747"/>
                    </a:cubicBezTo>
                    <a:cubicBezTo>
                      <a:pt x="31833" y="3061"/>
                      <a:pt x="31245" y="2314"/>
                      <a:pt x="30804" y="1885"/>
                    </a:cubicBezTo>
                    <a:cubicBezTo>
                      <a:pt x="30363" y="1457"/>
                      <a:pt x="28680" y="1294"/>
                      <a:pt x="28255" y="1176"/>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801" name="Google Shape;1801;p35"/>
              <p:cNvSpPr/>
              <p:nvPr/>
            </p:nvSpPr>
            <p:spPr>
              <a:xfrm>
                <a:off x="2011450" y="563475"/>
                <a:ext cx="765773" cy="165625"/>
              </a:xfrm>
              <a:custGeom>
                <a:avLst/>
                <a:gdLst/>
                <a:ahLst/>
                <a:cxnLst/>
                <a:rect l="l" t="t" r="r" b="b"/>
                <a:pathLst>
                  <a:path w="31397" h="6625" extrusionOk="0">
                    <a:moveTo>
                      <a:pt x="4729" y="0"/>
                    </a:moveTo>
                    <a:cubicBezTo>
                      <a:pt x="4288" y="36"/>
                      <a:pt x="2866" y="-80"/>
                      <a:pt x="2082" y="218"/>
                    </a:cubicBezTo>
                    <a:cubicBezTo>
                      <a:pt x="1298" y="516"/>
                      <a:pt x="154" y="1248"/>
                      <a:pt x="23" y="1787"/>
                    </a:cubicBezTo>
                    <a:cubicBezTo>
                      <a:pt x="-108" y="2326"/>
                      <a:pt x="318" y="2881"/>
                      <a:pt x="1298" y="3453"/>
                    </a:cubicBezTo>
                    <a:cubicBezTo>
                      <a:pt x="2278" y="4025"/>
                      <a:pt x="3667" y="4695"/>
                      <a:pt x="5905" y="5218"/>
                    </a:cubicBezTo>
                    <a:cubicBezTo>
                      <a:pt x="8143" y="5741"/>
                      <a:pt x="11508" y="6459"/>
                      <a:pt x="14727" y="6590"/>
                    </a:cubicBezTo>
                    <a:cubicBezTo>
                      <a:pt x="17946" y="6721"/>
                      <a:pt x="22521" y="6476"/>
                      <a:pt x="25217" y="6002"/>
                    </a:cubicBezTo>
                    <a:cubicBezTo>
                      <a:pt x="27913" y="5528"/>
                      <a:pt x="29971" y="4433"/>
                      <a:pt x="30902" y="3747"/>
                    </a:cubicBezTo>
                    <a:cubicBezTo>
                      <a:pt x="31833" y="3061"/>
                      <a:pt x="31245" y="2314"/>
                      <a:pt x="30804" y="1885"/>
                    </a:cubicBezTo>
                    <a:cubicBezTo>
                      <a:pt x="30363" y="1457"/>
                      <a:pt x="28680" y="1294"/>
                      <a:pt x="28255" y="1176"/>
                    </a:cubicBezTo>
                  </a:path>
                </a:pathLst>
              </a:custGeom>
              <a:noFill/>
              <a:ln w="9525" cap="flat" cmpd="sng">
                <a:solidFill>
                  <a:srgbClr val="0E6790"/>
                </a:solidFill>
                <a:prstDash val="solid"/>
                <a:round/>
                <a:headEnd type="none" w="med" len="med"/>
                <a:tailEnd type="none" w="med" len="med"/>
              </a:ln>
            </p:spPr>
            <p:txBody>
              <a:bodyPr/>
              <a:lstStyle/>
              <a:p>
                <a:endParaRPr lang="en-US"/>
              </a:p>
            </p:txBody>
          </p:sp>
        </p:grpSp>
      </p:grpSp>
      <p:grpSp>
        <p:nvGrpSpPr>
          <p:cNvPr id="1802" name="Google Shape;1802;p35"/>
          <p:cNvGrpSpPr/>
          <p:nvPr/>
        </p:nvGrpSpPr>
        <p:grpSpPr>
          <a:xfrm flipH="1">
            <a:off x="6332313" y="2649026"/>
            <a:ext cx="1769049" cy="1795600"/>
            <a:chOff x="7374951" y="493051"/>
            <a:chExt cx="1769049" cy="1795600"/>
          </a:xfrm>
        </p:grpSpPr>
        <p:pic>
          <p:nvPicPr>
            <p:cNvPr id="1803" name="Google Shape;1803;p35"/>
            <p:cNvPicPr preferRelativeResize="0"/>
            <p:nvPr/>
          </p:nvPicPr>
          <p:blipFill rotWithShape="1">
            <a:blip r:embed="rId5">
              <a:alphaModFix/>
            </a:blip>
            <a:srcRect t="6061" b="8687"/>
            <a:stretch/>
          </p:blipFill>
          <p:spPr>
            <a:xfrm rot="7611348">
              <a:off x="7589821" y="787373"/>
              <a:ext cx="1339308" cy="1206956"/>
            </a:xfrm>
            <a:prstGeom prst="rect">
              <a:avLst/>
            </a:prstGeom>
            <a:noFill/>
            <a:ln>
              <a:noFill/>
            </a:ln>
            <a:effectLst>
              <a:outerShdw blurRad="142875" dist="76200" dir="5400000" algn="bl" rotWithShape="0">
                <a:srgbClr val="0E6790">
                  <a:alpha val="82000"/>
                </a:srgbClr>
              </a:outerShdw>
            </a:effectLst>
          </p:spPr>
        </p:pic>
        <p:grpSp>
          <p:nvGrpSpPr>
            <p:cNvPr id="1804" name="Google Shape;1804;p35"/>
            <p:cNvGrpSpPr/>
            <p:nvPr/>
          </p:nvGrpSpPr>
          <p:grpSpPr>
            <a:xfrm>
              <a:off x="8164220" y="1199575"/>
              <a:ext cx="615289" cy="284475"/>
              <a:chOff x="1791515" y="444625"/>
              <a:chExt cx="963345" cy="284475"/>
            </a:xfrm>
          </p:grpSpPr>
          <p:sp>
            <p:nvSpPr>
              <p:cNvPr id="1805" name="Google Shape;1805;p35"/>
              <p:cNvSpPr/>
              <p:nvPr/>
            </p:nvSpPr>
            <p:spPr>
              <a:xfrm>
                <a:off x="1791515" y="444625"/>
                <a:ext cx="952475" cy="171400"/>
              </a:xfrm>
              <a:custGeom>
                <a:avLst/>
                <a:gdLst/>
                <a:ahLst/>
                <a:cxnLst/>
                <a:rect l="l" t="t" r="r" b="b"/>
                <a:pathLst>
                  <a:path w="38099" h="6856" extrusionOk="0">
                    <a:moveTo>
                      <a:pt x="4866" y="0"/>
                    </a:moveTo>
                    <a:cubicBezTo>
                      <a:pt x="4374" y="106"/>
                      <a:pt x="2724" y="299"/>
                      <a:pt x="1914" y="635"/>
                    </a:cubicBezTo>
                    <a:cubicBezTo>
                      <a:pt x="1104" y="971"/>
                      <a:pt x="72" y="1509"/>
                      <a:pt x="7" y="2017"/>
                    </a:cubicBezTo>
                    <a:cubicBezTo>
                      <a:pt x="-58" y="2525"/>
                      <a:pt x="356" y="3111"/>
                      <a:pt x="1522" y="3683"/>
                    </a:cubicBezTo>
                    <a:cubicBezTo>
                      <a:pt x="2688" y="4255"/>
                      <a:pt x="4341" y="4925"/>
                      <a:pt x="7004" y="5448"/>
                    </a:cubicBezTo>
                    <a:cubicBezTo>
                      <a:pt x="9667" y="5971"/>
                      <a:pt x="13671" y="6689"/>
                      <a:pt x="17501" y="6820"/>
                    </a:cubicBezTo>
                    <a:cubicBezTo>
                      <a:pt x="21331" y="6951"/>
                      <a:pt x="26638" y="6713"/>
                      <a:pt x="29983" y="6232"/>
                    </a:cubicBezTo>
                    <a:cubicBezTo>
                      <a:pt x="33328" y="5751"/>
                      <a:pt x="36399" y="4608"/>
                      <a:pt x="37572" y="3933"/>
                    </a:cubicBezTo>
                    <a:cubicBezTo>
                      <a:pt x="38746" y="3259"/>
                      <a:pt x="37686" y="2578"/>
                      <a:pt x="37024" y="2185"/>
                    </a:cubicBezTo>
                    <a:cubicBezTo>
                      <a:pt x="36363" y="1792"/>
                      <a:pt x="34173" y="1675"/>
                      <a:pt x="33603" y="1573"/>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sp>
            <p:nvSpPr>
              <p:cNvPr id="1806" name="Google Shape;1806;p35"/>
              <p:cNvSpPr/>
              <p:nvPr/>
            </p:nvSpPr>
            <p:spPr>
              <a:xfrm>
                <a:off x="1916285" y="509750"/>
                <a:ext cx="831400" cy="165625"/>
              </a:xfrm>
              <a:custGeom>
                <a:avLst/>
                <a:gdLst/>
                <a:ahLst/>
                <a:cxnLst/>
                <a:rect l="l" t="t" r="r" b="b"/>
                <a:pathLst>
                  <a:path w="33256" h="6625" extrusionOk="0">
                    <a:moveTo>
                      <a:pt x="5019" y="0"/>
                    </a:moveTo>
                    <a:cubicBezTo>
                      <a:pt x="4595" y="90"/>
                      <a:pt x="3305" y="244"/>
                      <a:pt x="2475" y="542"/>
                    </a:cubicBezTo>
                    <a:cubicBezTo>
                      <a:pt x="1645" y="840"/>
                      <a:pt x="218" y="1302"/>
                      <a:pt x="37" y="1787"/>
                    </a:cubicBezTo>
                    <a:cubicBezTo>
                      <a:pt x="-144" y="2272"/>
                      <a:pt x="349" y="2881"/>
                      <a:pt x="1387" y="3453"/>
                    </a:cubicBezTo>
                    <a:cubicBezTo>
                      <a:pt x="2425" y="4025"/>
                      <a:pt x="3895" y="4695"/>
                      <a:pt x="6265" y="5218"/>
                    </a:cubicBezTo>
                    <a:cubicBezTo>
                      <a:pt x="8635" y="5741"/>
                      <a:pt x="12198" y="6459"/>
                      <a:pt x="15606" y="6590"/>
                    </a:cubicBezTo>
                    <a:cubicBezTo>
                      <a:pt x="19014" y="6721"/>
                      <a:pt x="23860" y="6476"/>
                      <a:pt x="26715" y="6002"/>
                    </a:cubicBezTo>
                    <a:cubicBezTo>
                      <a:pt x="29570" y="5528"/>
                      <a:pt x="31749" y="4433"/>
                      <a:pt x="32735" y="3747"/>
                    </a:cubicBezTo>
                    <a:cubicBezTo>
                      <a:pt x="33721" y="3061"/>
                      <a:pt x="33089" y="2274"/>
                      <a:pt x="32630" y="1885"/>
                    </a:cubicBezTo>
                    <a:cubicBezTo>
                      <a:pt x="32171" y="1497"/>
                      <a:pt x="30423" y="1494"/>
                      <a:pt x="29981" y="1416"/>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sp>
            <p:nvSpPr>
              <p:cNvPr id="1807" name="Google Shape;1807;p35"/>
              <p:cNvSpPr/>
              <p:nvPr/>
            </p:nvSpPr>
            <p:spPr>
              <a:xfrm>
                <a:off x="1989061" y="553875"/>
                <a:ext cx="765800" cy="175225"/>
              </a:xfrm>
              <a:custGeom>
                <a:avLst/>
                <a:gdLst/>
                <a:ahLst/>
                <a:cxnLst/>
                <a:rect l="l" t="t" r="r" b="b"/>
                <a:pathLst>
                  <a:path w="30632" h="7009" extrusionOk="0">
                    <a:moveTo>
                      <a:pt x="4765" y="0"/>
                    </a:moveTo>
                    <a:cubicBezTo>
                      <a:pt x="4309" y="100"/>
                      <a:pt x="2822" y="240"/>
                      <a:pt x="2031" y="602"/>
                    </a:cubicBezTo>
                    <a:cubicBezTo>
                      <a:pt x="1241" y="964"/>
                      <a:pt x="149" y="1632"/>
                      <a:pt x="22" y="2171"/>
                    </a:cubicBezTo>
                    <a:cubicBezTo>
                      <a:pt x="-105" y="2710"/>
                      <a:pt x="311" y="3265"/>
                      <a:pt x="1267" y="3837"/>
                    </a:cubicBezTo>
                    <a:cubicBezTo>
                      <a:pt x="2224" y="4409"/>
                      <a:pt x="3577" y="5079"/>
                      <a:pt x="5761" y="5602"/>
                    </a:cubicBezTo>
                    <a:cubicBezTo>
                      <a:pt x="7945" y="6125"/>
                      <a:pt x="11229" y="6843"/>
                      <a:pt x="14369" y="6974"/>
                    </a:cubicBezTo>
                    <a:cubicBezTo>
                      <a:pt x="17509" y="7105"/>
                      <a:pt x="21972" y="6860"/>
                      <a:pt x="24602" y="6386"/>
                    </a:cubicBezTo>
                    <a:cubicBezTo>
                      <a:pt x="27232" y="5912"/>
                      <a:pt x="29241" y="4817"/>
                      <a:pt x="30149" y="4131"/>
                    </a:cubicBezTo>
                    <a:cubicBezTo>
                      <a:pt x="31057" y="3445"/>
                      <a:pt x="30483" y="2698"/>
                      <a:pt x="30052" y="2269"/>
                    </a:cubicBezTo>
                    <a:cubicBezTo>
                      <a:pt x="29622" y="1841"/>
                      <a:pt x="27980" y="1678"/>
                      <a:pt x="27566" y="1560"/>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grpSp>
      </p:grpSp>
      <p:pic>
        <p:nvPicPr>
          <p:cNvPr id="1808" name="Google Shape;1808;p35"/>
          <p:cNvPicPr preferRelativeResize="0"/>
          <p:nvPr/>
        </p:nvPicPr>
        <p:blipFill rotWithShape="1">
          <a:blip r:embed="rId5">
            <a:alphaModFix/>
          </a:blip>
          <a:srcRect t="6061" b="8687"/>
          <a:stretch/>
        </p:blipFill>
        <p:spPr>
          <a:xfrm rot="7611348">
            <a:off x="7589821" y="787373"/>
            <a:ext cx="1339308" cy="1206956"/>
          </a:xfrm>
          <a:prstGeom prst="rect">
            <a:avLst/>
          </a:prstGeom>
          <a:noFill/>
          <a:ln>
            <a:noFill/>
          </a:ln>
          <a:effectLst>
            <a:outerShdw blurRad="142875" dist="76200" dir="5400000" algn="bl" rotWithShape="0">
              <a:srgbClr val="0E6790">
                <a:alpha val="82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8"/>
        <p:cNvGrpSpPr/>
        <p:nvPr/>
      </p:nvGrpSpPr>
      <p:grpSpPr>
        <a:xfrm>
          <a:off x="0" y="0"/>
          <a:ext cx="0" cy="0"/>
          <a:chOff x="0" y="0"/>
          <a:chExt cx="0" cy="0"/>
        </a:xfrm>
      </p:grpSpPr>
      <p:sp>
        <p:nvSpPr>
          <p:cNvPr id="1919" name="Google Shape;1919;p42"/>
          <p:cNvSpPr txBox="1">
            <a:spLocks noGrp="1"/>
          </p:cNvSpPr>
          <p:nvPr>
            <p:ph type="title"/>
          </p:nvPr>
        </p:nvSpPr>
        <p:spPr>
          <a:xfrm>
            <a:off x="720000" y="557922"/>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Komponen</a:t>
            </a:r>
            <a:endParaRPr dirty="0"/>
          </a:p>
        </p:txBody>
      </p:sp>
      <p:sp>
        <p:nvSpPr>
          <p:cNvPr id="1920" name="Google Shape;1920;p42"/>
          <p:cNvSpPr txBox="1">
            <a:spLocks noGrp="1"/>
          </p:cNvSpPr>
          <p:nvPr>
            <p:ph type="subTitle" idx="1"/>
          </p:nvPr>
        </p:nvSpPr>
        <p:spPr>
          <a:xfrm rot="-458">
            <a:off x="719994" y="1698941"/>
            <a:ext cx="7986697" cy="2198700"/>
          </a:xfrm>
          <a:prstGeom prst="rect">
            <a:avLst/>
          </a:prstGeom>
        </p:spPr>
        <p:txBody>
          <a:bodyPr spcFirstLastPara="1" wrap="square" lIns="91425" tIns="91425" rIns="91425" bIns="91425" anchor="t" anchorCtr="0">
            <a:noAutofit/>
          </a:bodyPr>
          <a:lstStyle/>
          <a:p>
            <a:pPr marL="457200" lvl="0" indent="-317500" algn="l" rtl="0">
              <a:spcBef>
                <a:spcPts val="1600"/>
              </a:spcBef>
              <a:spcAft>
                <a:spcPts val="0"/>
              </a:spcAft>
              <a:buSzPts val="1400"/>
              <a:buChar char="●"/>
            </a:pPr>
            <a:r>
              <a:rPr lang="en-US" b="1" dirty="0"/>
              <a:t>Source code repository : </a:t>
            </a:r>
            <a:r>
              <a:rPr lang="en-US" dirty="0" err="1"/>
              <a:t>Tempat</a:t>
            </a:r>
            <a:r>
              <a:rPr lang="en-US" dirty="0"/>
              <a:t> </a:t>
            </a:r>
            <a:r>
              <a:rPr lang="en-US" dirty="0" err="1"/>
              <a:t>menyimpan</a:t>
            </a:r>
            <a:r>
              <a:rPr lang="en-US" dirty="0"/>
              <a:t> </a:t>
            </a:r>
            <a:r>
              <a:rPr lang="en-US" dirty="0" err="1"/>
              <a:t>kode</a:t>
            </a:r>
            <a:r>
              <a:rPr lang="en-US" dirty="0"/>
              <a:t> </a:t>
            </a:r>
            <a:r>
              <a:rPr lang="en-US" dirty="0" err="1"/>
              <a:t>sumber</a:t>
            </a:r>
            <a:r>
              <a:rPr lang="en-US" dirty="0"/>
              <a:t> software.</a:t>
            </a:r>
          </a:p>
          <a:p>
            <a:pPr marL="457200" lvl="0" indent="-317500" algn="l" rtl="0">
              <a:spcBef>
                <a:spcPts val="1600"/>
              </a:spcBef>
              <a:spcAft>
                <a:spcPts val="0"/>
              </a:spcAft>
              <a:buSzPts val="1400"/>
              <a:buChar char="●"/>
            </a:pPr>
            <a:r>
              <a:rPr lang="en-US" b="1" dirty="0"/>
              <a:t>Continuous integration server : </a:t>
            </a:r>
            <a:r>
              <a:rPr lang="en-US" dirty="0"/>
              <a:t>Server yang </a:t>
            </a:r>
            <a:r>
              <a:rPr lang="en-US" dirty="0" err="1"/>
              <a:t>menjalankan</a:t>
            </a:r>
            <a:r>
              <a:rPr lang="en-US" dirty="0"/>
              <a:t> proses CI.</a:t>
            </a:r>
          </a:p>
          <a:p>
            <a:pPr marL="457200" lvl="0" indent="-317500" algn="l" rtl="0">
              <a:spcBef>
                <a:spcPts val="1600"/>
              </a:spcBef>
              <a:spcAft>
                <a:spcPts val="0"/>
              </a:spcAft>
              <a:buSzPts val="1400"/>
              <a:buChar char="●"/>
            </a:pPr>
            <a:r>
              <a:rPr lang="en-US" b="1" dirty="0"/>
              <a:t>Continuous delivery server : </a:t>
            </a:r>
            <a:r>
              <a:rPr lang="en-US" dirty="0"/>
              <a:t>Server yang </a:t>
            </a:r>
            <a:r>
              <a:rPr lang="en-US" dirty="0" err="1"/>
              <a:t>menjalankan</a:t>
            </a:r>
            <a:r>
              <a:rPr lang="en-US" dirty="0"/>
              <a:t> proses CD.</a:t>
            </a:r>
          </a:p>
          <a:p>
            <a:pPr marL="457200" lvl="0" indent="-317500" algn="l" rtl="0">
              <a:spcBef>
                <a:spcPts val="1600"/>
              </a:spcBef>
              <a:spcAft>
                <a:spcPts val="0"/>
              </a:spcAft>
              <a:buSzPts val="1400"/>
              <a:buChar char="●"/>
            </a:pPr>
            <a:r>
              <a:rPr lang="en-US" b="1" dirty="0"/>
              <a:t>Test automation tools : </a:t>
            </a:r>
            <a:r>
              <a:rPr lang="en-US" dirty="0"/>
              <a:t>Alat </a:t>
            </a:r>
            <a:r>
              <a:rPr lang="en-US" dirty="0" err="1"/>
              <a:t>untuk</a:t>
            </a:r>
            <a:r>
              <a:rPr lang="en-US" dirty="0"/>
              <a:t> </a:t>
            </a:r>
            <a:r>
              <a:rPr lang="en-US" dirty="0" err="1"/>
              <a:t>menjalankan</a:t>
            </a:r>
            <a:r>
              <a:rPr lang="en-US" dirty="0"/>
              <a:t> </a:t>
            </a:r>
            <a:r>
              <a:rPr lang="en-US" dirty="0" err="1"/>
              <a:t>pengujian</a:t>
            </a:r>
            <a:r>
              <a:rPr lang="en-US" dirty="0"/>
              <a:t> </a:t>
            </a:r>
            <a:r>
              <a:rPr lang="en-US" dirty="0" err="1"/>
              <a:t>otomatis</a:t>
            </a:r>
            <a:r>
              <a:rPr lang="en-US" dirty="0"/>
              <a:t>.</a:t>
            </a:r>
          </a:p>
          <a:p>
            <a:pPr marL="457200" lvl="0" indent="-317500" algn="l" rtl="0">
              <a:spcBef>
                <a:spcPts val="1600"/>
              </a:spcBef>
              <a:spcAft>
                <a:spcPts val="0"/>
              </a:spcAft>
              <a:buSzPts val="1400"/>
              <a:buChar char="●"/>
            </a:pPr>
            <a:r>
              <a:rPr lang="en-US" b="1" dirty="0"/>
              <a:t>Deployment tools : </a:t>
            </a:r>
            <a:r>
              <a:rPr lang="en-US" dirty="0"/>
              <a:t>Alat </a:t>
            </a:r>
            <a:r>
              <a:rPr lang="en-US" dirty="0" err="1"/>
              <a:t>untuk</a:t>
            </a:r>
            <a:r>
              <a:rPr lang="en-US" dirty="0"/>
              <a:t> </a:t>
            </a:r>
            <a:r>
              <a:rPr lang="en-US" dirty="0" err="1"/>
              <a:t>menyebarkan</a:t>
            </a:r>
            <a:r>
              <a:rPr lang="en-US" dirty="0"/>
              <a:t> </a:t>
            </a:r>
            <a:r>
              <a:rPr lang="en-US" dirty="0" err="1"/>
              <a:t>produk</a:t>
            </a:r>
            <a:r>
              <a:rPr lang="en-US" dirty="0"/>
              <a:t> </a:t>
            </a:r>
            <a:r>
              <a:rPr lang="en-US" dirty="0" err="1"/>
              <a:t>ke</a:t>
            </a:r>
            <a:r>
              <a:rPr lang="en-US" dirty="0"/>
              <a:t> </a:t>
            </a:r>
            <a:r>
              <a:rPr lang="en-US" dirty="0" err="1"/>
              <a:t>lingkungan</a:t>
            </a:r>
            <a:r>
              <a:rPr lang="en-US" dirty="0"/>
              <a:t> </a:t>
            </a:r>
            <a:r>
              <a:rPr lang="en-US" dirty="0" err="1"/>
              <a:t>produksi</a:t>
            </a:r>
            <a:r>
              <a:rPr lang="en-US" dirty="0"/>
              <a:t>.</a:t>
            </a:r>
          </a:p>
        </p:txBody>
      </p:sp>
      <p:pic>
        <p:nvPicPr>
          <p:cNvPr id="1927" name="Google Shape;1927;p42"/>
          <p:cNvPicPr preferRelativeResize="0"/>
          <p:nvPr/>
        </p:nvPicPr>
        <p:blipFill rotWithShape="1">
          <a:blip r:embed="rId3">
            <a:alphaModFix/>
          </a:blip>
          <a:srcRect t="4915"/>
          <a:stretch/>
        </p:blipFill>
        <p:spPr>
          <a:xfrm>
            <a:off x="7300125" y="3813100"/>
            <a:ext cx="831262" cy="790401"/>
          </a:xfrm>
          <a:prstGeom prst="rect">
            <a:avLst/>
          </a:prstGeom>
          <a:noFill/>
          <a:ln>
            <a:noFill/>
          </a:ln>
          <a:effectLst>
            <a:outerShdw blurRad="142875" dist="76200" dir="5460000" algn="bl" rotWithShape="0">
              <a:schemeClr val="dk1">
                <a:alpha val="75000"/>
              </a:schemeClr>
            </a:outerShdw>
          </a:effectLst>
        </p:spPr>
      </p:pic>
      <p:pic>
        <p:nvPicPr>
          <p:cNvPr id="1928" name="Google Shape;1928;p42"/>
          <p:cNvPicPr preferRelativeResize="0"/>
          <p:nvPr/>
        </p:nvPicPr>
        <p:blipFill rotWithShape="1">
          <a:blip r:embed="rId4">
            <a:alphaModFix/>
          </a:blip>
          <a:srcRect l="12492" t="18400" r="12342" b="12005"/>
          <a:stretch/>
        </p:blipFill>
        <p:spPr>
          <a:xfrm>
            <a:off x="-991275" y="1447545"/>
            <a:ext cx="1452025" cy="1344366"/>
          </a:xfrm>
          <a:prstGeom prst="rect">
            <a:avLst/>
          </a:prstGeom>
          <a:noFill/>
          <a:ln>
            <a:noFill/>
          </a:ln>
        </p:spPr>
      </p:pic>
      <p:pic>
        <p:nvPicPr>
          <p:cNvPr id="1929" name="Google Shape;1929;p42"/>
          <p:cNvPicPr preferRelativeResize="0"/>
          <p:nvPr/>
        </p:nvPicPr>
        <p:blipFill>
          <a:blip r:embed="rId5">
            <a:alphaModFix/>
          </a:blip>
          <a:stretch>
            <a:fillRect/>
          </a:stretch>
        </p:blipFill>
        <p:spPr>
          <a:xfrm>
            <a:off x="7435200" y="2379287"/>
            <a:ext cx="561101" cy="561101"/>
          </a:xfrm>
          <a:prstGeom prst="rect">
            <a:avLst/>
          </a:prstGeom>
          <a:noFill/>
          <a:ln>
            <a:noFill/>
          </a:ln>
        </p:spPr>
      </p:pic>
    </p:spTree>
    <p:extLst>
      <p:ext uri="{BB962C8B-B14F-4D97-AF65-F5344CB8AC3E}">
        <p14:creationId xmlns:p14="http://schemas.microsoft.com/office/powerpoint/2010/main" val="2045680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18"/>
        <p:cNvGrpSpPr/>
        <p:nvPr/>
      </p:nvGrpSpPr>
      <p:grpSpPr>
        <a:xfrm>
          <a:off x="0" y="0"/>
          <a:ext cx="0" cy="0"/>
          <a:chOff x="0" y="0"/>
          <a:chExt cx="0" cy="0"/>
        </a:xfrm>
      </p:grpSpPr>
      <p:sp>
        <p:nvSpPr>
          <p:cNvPr id="1919" name="Google Shape;1919;p42"/>
          <p:cNvSpPr txBox="1">
            <a:spLocks noGrp="1"/>
          </p:cNvSpPr>
          <p:nvPr>
            <p:ph type="title"/>
          </p:nvPr>
        </p:nvSpPr>
        <p:spPr>
          <a:xfrm>
            <a:off x="720000" y="557922"/>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Tahapan</a:t>
            </a:r>
            <a:endParaRPr dirty="0"/>
          </a:p>
        </p:txBody>
      </p:sp>
      <p:sp>
        <p:nvSpPr>
          <p:cNvPr id="1920" name="Google Shape;1920;p42"/>
          <p:cNvSpPr txBox="1">
            <a:spLocks noGrp="1"/>
          </p:cNvSpPr>
          <p:nvPr>
            <p:ph type="subTitle" idx="1"/>
          </p:nvPr>
        </p:nvSpPr>
        <p:spPr>
          <a:xfrm rot="-458">
            <a:off x="719994" y="1698941"/>
            <a:ext cx="7986697" cy="2198700"/>
          </a:xfrm>
          <a:prstGeom prst="rect">
            <a:avLst/>
          </a:prstGeom>
        </p:spPr>
        <p:txBody>
          <a:bodyPr spcFirstLastPara="1" wrap="square" lIns="91425" tIns="91425" rIns="91425" bIns="91425" anchor="t" anchorCtr="0">
            <a:noAutofit/>
          </a:bodyPr>
          <a:lstStyle/>
          <a:p>
            <a:pPr marL="457200" lvl="0" indent="-317500" algn="l" rtl="0">
              <a:spcBef>
                <a:spcPts val="1600"/>
              </a:spcBef>
              <a:spcAft>
                <a:spcPts val="0"/>
              </a:spcAft>
              <a:buSzPts val="1400"/>
              <a:buChar char="●"/>
            </a:pPr>
            <a:r>
              <a:rPr lang="en-US" b="1" dirty="0"/>
              <a:t>Commit : </a:t>
            </a:r>
            <a:r>
              <a:rPr lang="en-US" dirty="0" err="1"/>
              <a:t>Pengembang</a:t>
            </a:r>
            <a:r>
              <a:rPr lang="en-US" dirty="0"/>
              <a:t> </a:t>
            </a:r>
            <a:r>
              <a:rPr lang="en-US" dirty="0" err="1"/>
              <a:t>melakukan</a:t>
            </a:r>
            <a:r>
              <a:rPr lang="en-US" dirty="0"/>
              <a:t> commit </a:t>
            </a:r>
            <a:r>
              <a:rPr lang="en-US" dirty="0" err="1"/>
              <a:t>kode</a:t>
            </a:r>
            <a:r>
              <a:rPr lang="en-US" dirty="0"/>
              <a:t> </a:t>
            </a:r>
            <a:r>
              <a:rPr lang="en-US" dirty="0" err="1"/>
              <a:t>sumber</a:t>
            </a:r>
            <a:r>
              <a:rPr lang="en-US" dirty="0"/>
              <a:t> </a:t>
            </a:r>
            <a:r>
              <a:rPr lang="en-US" dirty="0" err="1"/>
              <a:t>ke</a:t>
            </a:r>
            <a:r>
              <a:rPr lang="en-US" dirty="0"/>
              <a:t> repository.</a:t>
            </a:r>
          </a:p>
          <a:p>
            <a:pPr marL="457200" lvl="0" indent="-317500" algn="l" rtl="0">
              <a:spcBef>
                <a:spcPts val="1600"/>
              </a:spcBef>
              <a:spcAft>
                <a:spcPts val="0"/>
              </a:spcAft>
              <a:buSzPts val="1400"/>
              <a:buChar char="●"/>
            </a:pPr>
            <a:r>
              <a:rPr lang="en-US" b="1" dirty="0"/>
              <a:t>Pull request : </a:t>
            </a:r>
            <a:r>
              <a:rPr lang="en-US" dirty="0" err="1"/>
              <a:t>Pengembang</a:t>
            </a:r>
            <a:r>
              <a:rPr lang="en-US" dirty="0"/>
              <a:t> </a:t>
            </a:r>
            <a:r>
              <a:rPr lang="en-US" dirty="0" err="1"/>
              <a:t>meminta</a:t>
            </a:r>
            <a:r>
              <a:rPr lang="en-US" dirty="0"/>
              <a:t> review </a:t>
            </a:r>
            <a:r>
              <a:rPr lang="en-US" dirty="0" err="1"/>
              <a:t>kode</a:t>
            </a:r>
            <a:r>
              <a:rPr lang="en-US" dirty="0"/>
              <a:t> </a:t>
            </a:r>
            <a:r>
              <a:rPr lang="en-US" dirty="0" err="1"/>
              <a:t>sumber</a:t>
            </a:r>
            <a:r>
              <a:rPr lang="en-US" dirty="0"/>
              <a:t> </a:t>
            </a:r>
            <a:r>
              <a:rPr lang="en-US" dirty="0" err="1"/>
              <a:t>dari</a:t>
            </a:r>
            <a:r>
              <a:rPr lang="en-US" dirty="0"/>
              <a:t> </a:t>
            </a:r>
            <a:r>
              <a:rPr lang="en-US" dirty="0" err="1"/>
              <a:t>rekan</a:t>
            </a:r>
            <a:r>
              <a:rPr lang="en-US" dirty="0"/>
              <a:t> </a:t>
            </a:r>
            <a:r>
              <a:rPr lang="en-US" dirty="0" err="1"/>
              <a:t>tim.</a:t>
            </a:r>
            <a:endParaRPr lang="en-US" dirty="0"/>
          </a:p>
          <a:p>
            <a:pPr marL="457200" lvl="0" indent="-317500" algn="l" rtl="0">
              <a:spcBef>
                <a:spcPts val="1600"/>
              </a:spcBef>
              <a:spcAft>
                <a:spcPts val="0"/>
              </a:spcAft>
              <a:buSzPts val="1400"/>
              <a:buChar char="●"/>
            </a:pPr>
            <a:r>
              <a:rPr lang="en-US" b="1" dirty="0"/>
              <a:t>Merge : </a:t>
            </a:r>
            <a:r>
              <a:rPr lang="en-US" dirty="0"/>
              <a:t>Kode </a:t>
            </a:r>
            <a:r>
              <a:rPr lang="en-US" dirty="0" err="1"/>
              <a:t>sumber</a:t>
            </a:r>
            <a:r>
              <a:rPr lang="en-US" dirty="0"/>
              <a:t> yang </a:t>
            </a:r>
            <a:r>
              <a:rPr lang="en-US" dirty="0" err="1"/>
              <a:t>telah</a:t>
            </a:r>
            <a:r>
              <a:rPr lang="en-US" dirty="0"/>
              <a:t> </a:t>
            </a:r>
            <a:r>
              <a:rPr lang="en-US" dirty="0" err="1"/>
              <a:t>disetujui</a:t>
            </a:r>
            <a:r>
              <a:rPr lang="en-US" dirty="0"/>
              <a:t> </a:t>
            </a:r>
            <a:r>
              <a:rPr lang="en-US" dirty="0" err="1"/>
              <a:t>dimerge</a:t>
            </a:r>
            <a:r>
              <a:rPr lang="en-US" dirty="0"/>
              <a:t> </a:t>
            </a:r>
            <a:r>
              <a:rPr lang="en-US" dirty="0" err="1"/>
              <a:t>ke</a:t>
            </a:r>
            <a:r>
              <a:rPr lang="en-US" dirty="0"/>
              <a:t> master branch.</a:t>
            </a:r>
          </a:p>
          <a:p>
            <a:pPr marL="457200" lvl="0" indent="-317500" algn="l" rtl="0">
              <a:spcBef>
                <a:spcPts val="1600"/>
              </a:spcBef>
              <a:spcAft>
                <a:spcPts val="0"/>
              </a:spcAft>
              <a:buSzPts val="1400"/>
              <a:buChar char="●"/>
            </a:pPr>
            <a:r>
              <a:rPr lang="en-US" b="1" dirty="0"/>
              <a:t>Build : </a:t>
            </a:r>
            <a:r>
              <a:rPr lang="en-US" dirty="0"/>
              <a:t>CI server </a:t>
            </a:r>
            <a:r>
              <a:rPr lang="en-US" dirty="0" err="1"/>
              <a:t>membangun</a:t>
            </a:r>
            <a:r>
              <a:rPr lang="en-US" dirty="0"/>
              <a:t> </a:t>
            </a:r>
            <a:r>
              <a:rPr lang="en-US" dirty="0" err="1"/>
              <a:t>produk</a:t>
            </a:r>
            <a:r>
              <a:rPr lang="en-US" dirty="0"/>
              <a:t> </a:t>
            </a:r>
            <a:r>
              <a:rPr lang="en-US" dirty="0" err="1"/>
              <a:t>dari</a:t>
            </a:r>
            <a:r>
              <a:rPr lang="en-US" dirty="0"/>
              <a:t> </a:t>
            </a:r>
            <a:r>
              <a:rPr lang="en-US" dirty="0" err="1"/>
              <a:t>kode</a:t>
            </a:r>
            <a:r>
              <a:rPr lang="en-US" dirty="0"/>
              <a:t> </a:t>
            </a:r>
            <a:r>
              <a:rPr lang="en-US" dirty="0" err="1"/>
              <a:t>sumber</a:t>
            </a:r>
            <a:r>
              <a:rPr lang="en-US" dirty="0"/>
              <a:t> yang </a:t>
            </a:r>
            <a:r>
              <a:rPr lang="en-US" dirty="0" err="1"/>
              <a:t>telah</a:t>
            </a:r>
            <a:r>
              <a:rPr lang="en-US" dirty="0"/>
              <a:t> </a:t>
            </a:r>
            <a:r>
              <a:rPr lang="en-US" dirty="0" err="1"/>
              <a:t>dimerge</a:t>
            </a:r>
            <a:r>
              <a:rPr lang="en-US" dirty="0"/>
              <a:t>.</a:t>
            </a:r>
          </a:p>
          <a:p>
            <a:pPr marL="457200" lvl="0" indent="-317500" algn="l" rtl="0">
              <a:spcBef>
                <a:spcPts val="1600"/>
              </a:spcBef>
              <a:spcAft>
                <a:spcPts val="0"/>
              </a:spcAft>
              <a:buSzPts val="1400"/>
              <a:buChar char="●"/>
            </a:pPr>
            <a:r>
              <a:rPr lang="en-US" b="1" dirty="0"/>
              <a:t>Test : </a:t>
            </a:r>
            <a:r>
              <a:rPr lang="en-US" dirty="0" err="1"/>
              <a:t>Pengujian</a:t>
            </a:r>
            <a:r>
              <a:rPr lang="en-US" dirty="0"/>
              <a:t> </a:t>
            </a:r>
            <a:r>
              <a:rPr lang="en-US" dirty="0" err="1"/>
              <a:t>otomatis</a:t>
            </a:r>
            <a:r>
              <a:rPr lang="en-US" dirty="0"/>
              <a:t> </a:t>
            </a:r>
            <a:r>
              <a:rPr lang="en-US" dirty="0" err="1"/>
              <a:t>dijalankan</a:t>
            </a:r>
            <a:r>
              <a:rPr lang="en-US" dirty="0"/>
              <a:t> </a:t>
            </a:r>
            <a:r>
              <a:rPr lang="en-US" dirty="0" err="1"/>
              <a:t>untuk</a:t>
            </a:r>
            <a:r>
              <a:rPr lang="en-US" dirty="0"/>
              <a:t> </a:t>
            </a:r>
            <a:r>
              <a:rPr lang="en-US" dirty="0" err="1"/>
              <a:t>memastikan</a:t>
            </a:r>
            <a:r>
              <a:rPr lang="en-US" dirty="0"/>
              <a:t> </a:t>
            </a:r>
            <a:r>
              <a:rPr lang="en-US" dirty="0" err="1"/>
              <a:t>produk</a:t>
            </a:r>
            <a:r>
              <a:rPr lang="en-US" dirty="0"/>
              <a:t> </a:t>
            </a:r>
            <a:r>
              <a:rPr lang="en-US" dirty="0" err="1"/>
              <a:t>berjalan</a:t>
            </a:r>
            <a:r>
              <a:rPr lang="en-US" dirty="0"/>
              <a:t> </a:t>
            </a:r>
            <a:r>
              <a:rPr lang="en-US" dirty="0" err="1"/>
              <a:t>dengan</a:t>
            </a:r>
            <a:r>
              <a:rPr lang="en-US" dirty="0"/>
              <a:t> </a:t>
            </a:r>
            <a:r>
              <a:rPr lang="en-US" dirty="0" err="1"/>
              <a:t>benar</a:t>
            </a:r>
            <a:r>
              <a:rPr lang="en-US" dirty="0"/>
              <a:t>.</a:t>
            </a:r>
          </a:p>
          <a:p>
            <a:pPr marL="457200" lvl="0" indent="-317500" algn="l" rtl="0">
              <a:spcBef>
                <a:spcPts val="1600"/>
              </a:spcBef>
              <a:spcAft>
                <a:spcPts val="0"/>
              </a:spcAft>
              <a:buSzPts val="1400"/>
              <a:buChar char="●"/>
            </a:pPr>
            <a:r>
              <a:rPr lang="en-US" b="1" dirty="0"/>
              <a:t>Deploy : </a:t>
            </a:r>
            <a:r>
              <a:rPr lang="en-US" dirty="0" err="1"/>
              <a:t>Produk</a:t>
            </a:r>
            <a:r>
              <a:rPr lang="en-US" dirty="0"/>
              <a:t> yang </a:t>
            </a:r>
            <a:r>
              <a:rPr lang="en-US" dirty="0" err="1"/>
              <a:t>telah</a:t>
            </a:r>
            <a:r>
              <a:rPr lang="en-US" dirty="0"/>
              <a:t> </a:t>
            </a:r>
            <a:r>
              <a:rPr lang="en-US" dirty="0" err="1"/>
              <a:t>diuji</a:t>
            </a:r>
            <a:r>
              <a:rPr lang="en-US" dirty="0"/>
              <a:t> </a:t>
            </a:r>
            <a:r>
              <a:rPr lang="en-US" dirty="0" err="1"/>
              <a:t>dideploy</a:t>
            </a:r>
            <a:r>
              <a:rPr lang="en-US" dirty="0"/>
              <a:t> </a:t>
            </a:r>
            <a:r>
              <a:rPr lang="en-US" dirty="0" err="1"/>
              <a:t>ke</a:t>
            </a:r>
            <a:r>
              <a:rPr lang="en-US" dirty="0"/>
              <a:t> </a:t>
            </a:r>
            <a:r>
              <a:rPr lang="en-US" dirty="0" err="1"/>
              <a:t>lingkungan</a:t>
            </a:r>
            <a:r>
              <a:rPr lang="en-US" dirty="0"/>
              <a:t> </a:t>
            </a:r>
            <a:r>
              <a:rPr lang="en-US" dirty="0" err="1"/>
              <a:t>produksi</a:t>
            </a:r>
            <a:r>
              <a:rPr lang="en-US" dirty="0"/>
              <a:t>.</a:t>
            </a:r>
          </a:p>
        </p:txBody>
      </p:sp>
      <p:pic>
        <p:nvPicPr>
          <p:cNvPr id="1927" name="Google Shape;1927;p42"/>
          <p:cNvPicPr preferRelativeResize="0"/>
          <p:nvPr/>
        </p:nvPicPr>
        <p:blipFill rotWithShape="1">
          <a:blip r:embed="rId3">
            <a:alphaModFix/>
          </a:blip>
          <a:srcRect t="4915"/>
          <a:stretch/>
        </p:blipFill>
        <p:spPr>
          <a:xfrm>
            <a:off x="7300125" y="3813100"/>
            <a:ext cx="831262" cy="790401"/>
          </a:xfrm>
          <a:prstGeom prst="rect">
            <a:avLst/>
          </a:prstGeom>
          <a:noFill/>
          <a:ln>
            <a:noFill/>
          </a:ln>
          <a:effectLst>
            <a:outerShdw blurRad="142875" dist="76200" dir="5460000" algn="bl" rotWithShape="0">
              <a:schemeClr val="dk1">
                <a:alpha val="75000"/>
              </a:schemeClr>
            </a:outerShdw>
          </a:effectLst>
        </p:spPr>
      </p:pic>
      <p:pic>
        <p:nvPicPr>
          <p:cNvPr id="1928" name="Google Shape;1928;p42"/>
          <p:cNvPicPr preferRelativeResize="0"/>
          <p:nvPr/>
        </p:nvPicPr>
        <p:blipFill rotWithShape="1">
          <a:blip r:embed="rId4">
            <a:alphaModFix/>
          </a:blip>
          <a:srcRect l="12492" t="18400" r="12342" b="12005"/>
          <a:stretch/>
        </p:blipFill>
        <p:spPr>
          <a:xfrm>
            <a:off x="-991275" y="1447545"/>
            <a:ext cx="1452025" cy="1344366"/>
          </a:xfrm>
          <a:prstGeom prst="rect">
            <a:avLst/>
          </a:prstGeom>
          <a:noFill/>
          <a:ln>
            <a:noFill/>
          </a:ln>
        </p:spPr>
      </p:pic>
      <p:pic>
        <p:nvPicPr>
          <p:cNvPr id="1929" name="Google Shape;1929;p42"/>
          <p:cNvPicPr preferRelativeResize="0"/>
          <p:nvPr/>
        </p:nvPicPr>
        <p:blipFill>
          <a:blip r:embed="rId5">
            <a:alphaModFix/>
          </a:blip>
          <a:stretch>
            <a:fillRect/>
          </a:stretch>
        </p:blipFill>
        <p:spPr>
          <a:xfrm>
            <a:off x="7435200" y="2379287"/>
            <a:ext cx="561101" cy="561101"/>
          </a:xfrm>
          <a:prstGeom prst="rect">
            <a:avLst/>
          </a:prstGeom>
          <a:noFill/>
          <a:ln>
            <a:noFill/>
          </a:ln>
        </p:spPr>
      </p:pic>
    </p:spTree>
    <p:extLst>
      <p:ext uri="{BB962C8B-B14F-4D97-AF65-F5344CB8AC3E}">
        <p14:creationId xmlns:p14="http://schemas.microsoft.com/office/powerpoint/2010/main" val="32172833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7" name="Google Shape;347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Tutorial </a:t>
            </a:r>
            <a:r>
              <a:rPr lang="en-US" dirty="0" err="1">
                <a:solidFill>
                  <a:schemeClr val="lt1"/>
                </a:solidFill>
              </a:rPr>
              <a:t>konfigurasi</a:t>
            </a:r>
            <a:r>
              <a:rPr lang="en-US" dirty="0">
                <a:solidFill>
                  <a:schemeClr val="lt1"/>
                </a:solidFill>
              </a:rPr>
              <a:t> CI/CD</a:t>
            </a:r>
            <a:endParaRPr lang="en-US" dirty="0"/>
          </a:p>
        </p:txBody>
      </p:sp>
      <p:pic>
        <p:nvPicPr>
          <p:cNvPr id="3" name="Gambar 2">
            <a:extLst>
              <a:ext uri="{FF2B5EF4-FFF2-40B4-BE49-F238E27FC236}">
                <a16:creationId xmlns:a16="http://schemas.microsoft.com/office/drawing/2014/main" id="{B47E3BE7-4B3A-3615-A028-80AF25770A98}"/>
              </a:ext>
            </a:extLst>
          </p:cNvPr>
          <p:cNvPicPr>
            <a:picLocks noChangeAspect="1"/>
          </p:cNvPicPr>
          <p:nvPr/>
        </p:nvPicPr>
        <p:blipFill>
          <a:blip r:embed="rId3"/>
          <a:stretch>
            <a:fillRect/>
          </a:stretch>
        </p:blipFill>
        <p:spPr>
          <a:xfrm>
            <a:off x="2871988" y="1226011"/>
            <a:ext cx="6272011" cy="3930368"/>
          </a:xfrm>
          <a:prstGeom prst="rect">
            <a:avLst/>
          </a:prstGeom>
        </p:spPr>
      </p:pic>
      <p:sp>
        <p:nvSpPr>
          <p:cNvPr id="5" name="Kotak Teks 4">
            <a:extLst>
              <a:ext uri="{FF2B5EF4-FFF2-40B4-BE49-F238E27FC236}">
                <a16:creationId xmlns:a16="http://schemas.microsoft.com/office/drawing/2014/main" id="{687A765B-0659-0A86-EB07-AFC468B0399B}"/>
              </a:ext>
            </a:extLst>
          </p:cNvPr>
          <p:cNvSpPr txBox="1"/>
          <p:nvPr/>
        </p:nvSpPr>
        <p:spPr>
          <a:xfrm>
            <a:off x="197476" y="1226011"/>
            <a:ext cx="2369713" cy="738664"/>
          </a:xfrm>
          <a:prstGeom prst="rect">
            <a:avLst/>
          </a:prstGeom>
          <a:noFill/>
        </p:spPr>
        <p:txBody>
          <a:bodyPr wrap="square">
            <a:spAutoFit/>
          </a:bodyPr>
          <a:lstStyle/>
          <a:p>
            <a:r>
              <a:rPr lang="en-US" dirty="0" err="1">
                <a:solidFill>
                  <a:schemeClr val="bg1"/>
                </a:solidFill>
              </a:rPr>
              <a:t>Buatlah</a:t>
            </a:r>
            <a:r>
              <a:rPr lang="en-US" dirty="0">
                <a:solidFill>
                  <a:schemeClr val="bg1"/>
                </a:solidFill>
              </a:rPr>
              <a:t> repository dan </a:t>
            </a:r>
            <a:r>
              <a:rPr lang="en-US" dirty="0" err="1">
                <a:solidFill>
                  <a:schemeClr val="bg1"/>
                </a:solidFill>
              </a:rPr>
              <a:t>namain</a:t>
            </a:r>
            <a:r>
              <a:rPr lang="en-US" dirty="0">
                <a:solidFill>
                  <a:schemeClr val="bg1"/>
                </a:solidFill>
              </a:rPr>
              <a:t> repository </a:t>
            </a:r>
            <a:r>
              <a:rPr lang="en-US" dirty="0" err="1">
                <a:solidFill>
                  <a:schemeClr val="bg1"/>
                </a:solidFill>
              </a:rPr>
              <a:t>sesuai</a:t>
            </a:r>
            <a:endParaRPr lang="en-US" dirty="0">
              <a:solidFill>
                <a:schemeClr val="bg1"/>
              </a:solidFill>
            </a:endParaRPr>
          </a:p>
          <a:p>
            <a:r>
              <a:rPr lang="en-US" dirty="0" err="1">
                <a:solidFill>
                  <a:schemeClr val="bg1"/>
                </a:solidFill>
              </a:rPr>
              <a:t>Keinginan</a:t>
            </a:r>
            <a:r>
              <a:rPr lang="en-US" dirty="0">
                <a:solidFill>
                  <a:schemeClr val="bg1"/>
                </a:solidFill>
              </a:rPr>
              <a:t> Anda </a:t>
            </a:r>
            <a:r>
              <a:rPr lang="en-US" dirty="0" err="1">
                <a:solidFill>
                  <a:schemeClr val="bg1"/>
                </a:solidFill>
              </a:rPr>
              <a:t>lalu</a:t>
            </a:r>
            <a:r>
              <a:rPr lang="en-US" dirty="0">
                <a:solidFill>
                  <a:schemeClr val="bg1"/>
                </a:solidFill>
              </a:rPr>
              <a:t> “</a:t>
            </a:r>
            <a:r>
              <a:rPr lang="en-US" dirty="0" err="1">
                <a:solidFill>
                  <a:schemeClr val="bg1"/>
                </a:solidFill>
              </a:rPr>
              <a:t>Creat</a:t>
            </a:r>
            <a:r>
              <a:rPr lang="en-US" dirty="0">
                <a:solidFill>
                  <a:schemeClr val="bg1"/>
                </a:solidFill>
              </a:rPr>
              <a:t>”</a:t>
            </a:r>
          </a:p>
        </p:txBody>
      </p:sp>
    </p:spTree>
    <p:extLst>
      <p:ext uri="{BB962C8B-B14F-4D97-AF65-F5344CB8AC3E}">
        <p14:creationId xmlns:p14="http://schemas.microsoft.com/office/powerpoint/2010/main" val="33268246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7" name="Google Shape;347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Tutorial </a:t>
            </a:r>
            <a:r>
              <a:rPr lang="en-US" dirty="0" err="1">
                <a:solidFill>
                  <a:schemeClr val="lt1"/>
                </a:solidFill>
              </a:rPr>
              <a:t>konfigurasi</a:t>
            </a:r>
            <a:r>
              <a:rPr lang="en-US" dirty="0">
                <a:solidFill>
                  <a:schemeClr val="lt1"/>
                </a:solidFill>
              </a:rPr>
              <a:t> CI/CD</a:t>
            </a:r>
            <a:endParaRPr lang="en-US" dirty="0"/>
          </a:p>
        </p:txBody>
      </p:sp>
      <p:sp>
        <p:nvSpPr>
          <p:cNvPr id="5" name="Kotak Teks 4">
            <a:extLst>
              <a:ext uri="{FF2B5EF4-FFF2-40B4-BE49-F238E27FC236}">
                <a16:creationId xmlns:a16="http://schemas.microsoft.com/office/drawing/2014/main" id="{687A765B-0659-0A86-EB07-AFC468B0399B}"/>
              </a:ext>
            </a:extLst>
          </p:cNvPr>
          <p:cNvSpPr txBox="1"/>
          <p:nvPr/>
        </p:nvSpPr>
        <p:spPr>
          <a:xfrm>
            <a:off x="197476" y="1226011"/>
            <a:ext cx="2369713" cy="307777"/>
          </a:xfrm>
          <a:prstGeom prst="rect">
            <a:avLst/>
          </a:prstGeom>
          <a:noFill/>
        </p:spPr>
        <p:txBody>
          <a:bodyPr wrap="square">
            <a:spAutoFit/>
          </a:bodyPr>
          <a:lstStyle/>
          <a:p>
            <a:r>
              <a:rPr lang="en-US" dirty="0" err="1">
                <a:solidFill>
                  <a:schemeClr val="bg1"/>
                </a:solidFill>
              </a:rPr>
              <a:t>Pilih</a:t>
            </a:r>
            <a:r>
              <a:rPr lang="en-US" dirty="0">
                <a:solidFill>
                  <a:schemeClr val="bg1"/>
                </a:solidFill>
              </a:rPr>
              <a:t> “Upload files”</a:t>
            </a:r>
          </a:p>
        </p:txBody>
      </p:sp>
      <p:pic>
        <p:nvPicPr>
          <p:cNvPr id="4" name="Gambar 3">
            <a:extLst>
              <a:ext uri="{FF2B5EF4-FFF2-40B4-BE49-F238E27FC236}">
                <a16:creationId xmlns:a16="http://schemas.microsoft.com/office/drawing/2014/main" id="{11048189-409E-840D-0B15-90A77EDF932C}"/>
              </a:ext>
            </a:extLst>
          </p:cNvPr>
          <p:cNvPicPr>
            <a:picLocks noChangeAspect="1"/>
          </p:cNvPicPr>
          <p:nvPr/>
        </p:nvPicPr>
        <p:blipFill>
          <a:blip r:embed="rId3"/>
          <a:stretch>
            <a:fillRect/>
          </a:stretch>
        </p:blipFill>
        <p:spPr>
          <a:xfrm>
            <a:off x="2833352" y="1226011"/>
            <a:ext cx="6310648" cy="3930367"/>
          </a:xfrm>
          <a:prstGeom prst="rect">
            <a:avLst/>
          </a:prstGeom>
        </p:spPr>
      </p:pic>
    </p:spTree>
    <p:extLst>
      <p:ext uri="{BB962C8B-B14F-4D97-AF65-F5344CB8AC3E}">
        <p14:creationId xmlns:p14="http://schemas.microsoft.com/office/powerpoint/2010/main" val="12768030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7" name="Google Shape;347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Tutorial </a:t>
            </a:r>
            <a:r>
              <a:rPr lang="en-US" dirty="0" err="1">
                <a:solidFill>
                  <a:schemeClr val="lt1"/>
                </a:solidFill>
              </a:rPr>
              <a:t>konfigurasi</a:t>
            </a:r>
            <a:r>
              <a:rPr lang="en-US" dirty="0">
                <a:solidFill>
                  <a:schemeClr val="lt1"/>
                </a:solidFill>
              </a:rPr>
              <a:t> CI/CD</a:t>
            </a:r>
            <a:endParaRPr lang="en-US" dirty="0"/>
          </a:p>
        </p:txBody>
      </p:sp>
      <p:sp>
        <p:nvSpPr>
          <p:cNvPr id="5" name="Kotak Teks 4">
            <a:extLst>
              <a:ext uri="{FF2B5EF4-FFF2-40B4-BE49-F238E27FC236}">
                <a16:creationId xmlns:a16="http://schemas.microsoft.com/office/drawing/2014/main" id="{687A765B-0659-0A86-EB07-AFC468B0399B}"/>
              </a:ext>
            </a:extLst>
          </p:cNvPr>
          <p:cNvSpPr txBox="1"/>
          <p:nvPr/>
        </p:nvSpPr>
        <p:spPr>
          <a:xfrm>
            <a:off x="197476" y="1226011"/>
            <a:ext cx="2369713" cy="307777"/>
          </a:xfrm>
          <a:prstGeom prst="rect">
            <a:avLst/>
          </a:prstGeom>
          <a:noFill/>
        </p:spPr>
        <p:txBody>
          <a:bodyPr wrap="square">
            <a:spAutoFit/>
          </a:bodyPr>
          <a:lstStyle/>
          <a:p>
            <a:r>
              <a:rPr lang="en-US" dirty="0">
                <a:solidFill>
                  <a:schemeClr val="bg1"/>
                </a:solidFill>
              </a:rPr>
              <a:t>Lalu “Drag files </a:t>
            </a:r>
            <a:r>
              <a:rPr lang="en-US" dirty="0" err="1">
                <a:solidFill>
                  <a:schemeClr val="bg1"/>
                </a:solidFill>
              </a:rPr>
              <a:t>anda</a:t>
            </a:r>
            <a:r>
              <a:rPr lang="en-US" dirty="0">
                <a:solidFill>
                  <a:schemeClr val="bg1"/>
                </a:solidFill>
              </a:rPr>
              <a:t>”</a:t>
            </a:r>
          </a:p>
        </p:txBody>
      </p:sp>
      <p:pic>
        <p:nvPicPr>
          <p:cNvPr id="4" name="Gambar 3">
            <a:extLst>
              <a:ext uri="{FF2B5EF4-FFF2-40B4-BE49-F238E27FC236}">
                <a16:creationId xmlns:a16="http://schemas.microsoft.com/office/drawing/2014/main" id="{79BEA7FB-3794-8D99-B1F0-924C8221F9E6}"/>
              </a:ext>
            </a:extLst>
          </p:cNvPr>
          <p:cNvPicPr>
            <a:picLocks noChangeAspect="1"/>
          </p:cNvPicPr>
          <p:nvPr/>
        </p:nvPicPr>
        <p:blipFill>
          <a:blip r:embed="rId3"/>
          <a:stretch>
            <a:fillRect/>
          </a:stretch>
        </p:blipFill>
        <p:spPr>
          <a:xfrm>
            <a:off x="2867697" y="1226011"/>
            <a:ext cx="6276304" cy="3917489"/>
          </a:xfrm>
          <a:prstGeom prst="rect">
            <a:avLst/>
          </a:prstGeom>
        </p:spPr>
      </p:pic>
    </p:spTree>
    <p:extLst>
      <p:ext uri="{BB962C8B-B14F-4D97-AF65-F5344CB8AC3E}">
        <p14:creationId xmlns:p14="http://schemas.microsoft.com/office/powerpoint/2010/main" val="27240595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7" name="Google Shape;3477;p74"/>
          <p:cNvSpPr txBox="1">
            <a:spLocks noGrp="1"/>
          </p:cNvSpPr>
          <p:nvPr>
            <p:ph type="title"/>
          </p:nvPr>
        </p:nvSpPr>
        <p:spPr>
          <a:xfrm>
            <a:off x="1048350" y="31526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Tutorial </a:t>
            </a:r>
            <a:r>
              <a:rPr lang="en-US" dirty="0" err="1">
                <a:solidFill>
                  <a:schemeClr val="lt1"/>
                </a:solidFill>
              </a:rPr>
              <a:t>konfigurasi</a:t>
            </a:r>
            <a:r>
              <a:rPr lang="en-US" dirty="0">
                <a:solidFill>
                  <a:schemeClr val="lt1"/>
                </a:solidFill>
              </a:rPr>
              <a:t> CI/CD</a:t>
            </a:r>
            <a:endParaRPr lang="en-US" dirty="0"/>
          </a:p>
        </p:txBody>
      </p:sp>
      <p:sp>
        <p:nvSpPr>
          <p:cNvPr id="5" name="Kotak Teks 4">
            <a:extLst>
              <a:ext uri="{FF2B5EF4-FFF2-40B4-BE49-F238E27FC236}">
                <a16:creationId xmlns:a16="http://schemas.microsoft.com/office/drawing/2014/main" id="{687A765B-0659-0A86-EB07-AFC468B0399B}"/>
              </a:ext>
            </a:extLst>
          </p:cNvPr>
          <p:cNvSpPr txBox="1"/>
          <p:nvPr/>
        </p:nvSpPr>
        <p:spPr>
          <a:xfrm>
            <a:off x="197476" y="1226011"/>
            <a:ext cx="2369713" cy="954107"/>
          </a:xfrm>
          <a:prstGeom prst="rect">
            <a:avLst/>
          </a:prstGeom>
          <a:noFill/>
        </p:spPr>
        <p:txBody>
          <a:bodyPr wrap="square">
            <a:spAutoFit/>
          </a:bodyPr>
          <a:lstStyle/>
          <a:p>
            <a:r>
              <a:rPr lang="en-US" dirty="0">
                <a:solidFill>
                  <a:schemeClr val="bg1"/>
                </a:solidFill>
              </a:rPr>
              <a:t>Jika </a:t>
            </a:r>
            <a:r>
              <a:rPr lang="en-US" dirty="0" err="1">
                <a:solidFill>
                  <a:schemeClr val="bg1"/>
                </a:solidFill>
              </a:rPr>
              <a:t>tampilan</a:t>
            </a:r>
            <a:r>
              <a:rPr lang="en-US" dirty="0">
                <a:solidFill>
                  <a:schemeClr val="bg1"/>
                </a:solidFill>
              </a:rPr>
              <a:t> </a:t>
            </a:r>
            <a:r>
              <a:rPr lang="en-US" dirty="0" err="1">
                <a:solidFill>
                  <a:schemeClr val="bg1"/>
                </a:solidFill>
              </a:rPr>
              <a:t>keluar</a:t>
            </a:r>
            <a:r>
              <a:rPr lang="en-US" dirty="0">
                <a:solidFill>
                  <a:schemeClr val="bg1"/>
                </a:solidFill>
              </a:rPr>
              <a:t> </a:t>
            </a:r>
            <a:r>
              <a:rPr lang="en-US" dirty="0" err="1">
                <a:solidFill>
                  <a:schemeClr val="bg1"/>
                </a:solidFill>
              </a:rPr>
              <a:t>seperti</a:t>
            </a:r>
            <a:r>
              <a:rPr lang="en-US" dirty="0">
                <a:solidFill>
                  <a:schemeClr val="bg1"/>
                </a:solidFill>
              </a:rPr>
              <a:t> </a:t>
            </a:r>
            <a:r>
              <a:rPr lang="en-US" dirty="0" err="1">
                <a:solidFill>
                  <a:schemeClr val="bg1"/>
                </a:solidFill>
              </a:rPr>
              <a:t>ini</a:t>
            </a:r>
            <a:r>
              <a:rPr lang="en-US" dirty="0">
                <a:solidFill>
                  <a:schemeClr val="bg1"/>
                </a:solidFill>
              </a:rPr>
              <a:t>, </a:t>
            </a:r>
            <a:r>
              <a:rPr lang="en-US" dirty="0" err="1">
                <a:solidFill>
                  <a:schemeClr val="bg1"/>
                </a:solidFill>
              </a:rPr>
              <a:t>Silahkan</a:t>
            </a:r>
            <a:r>
              <a:rPr lang="en-US" dirty="0">
                <a:solidFill>
                  <a:schemeClr val="bg1"/>
                </a:solidFill>
              </a:rPr>
              <a:t> </a:t>
            </a:r>
            <a:r>
              <a:rPr lang="en-US" dirty="0" err="1">
                <a:solidFill>
                  <a:schemeClr val="bg1"/>
                </a:solidFill>
              </a:rPr>
              <a:t>klik</a:t>
            </a:r>
            <a:r>
              <a:rPr lang="en-US" dirty="0">
                <a:solidFill>
                  <a:schemeClr val="bg1"/>
                </a:solidFill>
              </a:rPr>
              <a:t> “ Configure” pada Tab Python application</a:t>
            </a:r>
          </a:p>
        </p:txBody>
      </p:sp>
      <p:pic>
        <p:nvPicPr>
          <p:cNvPr id="4" name="Gambar 3">
            <a:extLst>
              <a:ext uri="{FF2B5EF4-FFF2-40B4-BE49-F238E27FC236}">
                <a16:creationId xmlns:a16="http://schemas.microsoft.com/office/drawing/2014/main" id="{E07E4B13-1991-2A1A-E5E7-F42A4C97B754}"/>
              </a:ext>
            </a:extLst>
          </p:cNvPr>
          <p:cNvPicPr>
            <a:picLocks noChangeAspect="1"/>
          </p:cNvPicPr>
          <p:nvPr/>
        </p:nvPicPr>
        <p:blipFill>
          <a:blip r:embed="rId3"/>
          <a:stretch>
            <a:fillRect/>
          </a:stretch>
        </p:blipFill>
        <p:spPr>
          <a:xfrm>
            <a:off x="2893454" y="1230367"/>
            <a:ext cx="6250546" cy="3926011"/>
          </a:xfrm>
          <a:prstGeom prst="rect">
            <a:avLst/>
          </a:prstGeom>
        </p:spPr>
      </p:pic>
    </p:spTree>
    <p:extLst>
      <p:ext uri="{BB962C8B-B14F-4D97-AF65-F5344CB8AC3E}">
        <p14:creationId xmlns:p14="http://schemas.microsoft.com/office/powerpoint/2010/main" val="2091195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7" name="Google Shape;347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Tutorial </a:t>
            </a:r>
            <a:r>
              <a:rPr lang="en-US" dirty="0" err="1">
                <a:solidFill>
                  <a:schemeClr val="lt1"/>
                </a:solidFill>
              </a:rPr>
              <a:t>konfigurasi</a:t>
            </a:r>
            <a:r>
              <a:rPr lang="en-US" dirty="0">
                <a:solidFill>
                  <a:schemeClr val="lt1"/>
                </a:solidFill>
              </a:rPr>
              <a:t> CI/CD</a:t>
            </a:r>
            <a:endParaRPr lang="en-US" dirty="0"/>
          </a:p>
        </p:txBody>
      </p:sp>
      <p:sp>
        <p:nvSpPr>
          <p:cNvPr id="5" name="Kotak Teks 4">
            <a:extLst>
              <a:ext uri="{FF2B5EF4-FFF2-40B4-BE49-F238E27FC236}">
                <a16:creationId xmlns:a16="http://schemas.microsoft.com/office/drawing/2014/main" id="{687A765B-0659-0A86-EB07-AFC468B0399B}"/>
              </a:ext>
            </a:extLst>
          </p:cNvPr>
          <p:cNvSpPr txBox="1"/>
          <p:nvPr/>
        </p:nvSpPr>
        <p:spPr>
          <a:xfrm>
            <a:off x="197476" y="1226011"/>
            <a:ext cx="2369713" cy="307777"/>
          </a:xfrm>
          <a:prstGeom prst="rect">
            <a:avLst/>
          </a:prstGeom>
          <a:noFill/>
        </p:spPr>
        <p:txBody>
          <a:bodyPr wrap="square">
            <a:spAutoFit/>
          </a:bodyPr>
          <a:lstStyle/>
          <a:p>
            <a:r>
              <a:rPr lang="en-US" dirty="0">
                <a:solidFill>
                  <a:schemeClr val="bg1"/>
                </a:solidFill>
              </a:rPr>
              <a:t>Lalu </a:t>
            </a:r>
            <a:r>
              <a:rPr lang="en-US" dirty="0" err="1">
                <a:solidFill>
                  <a:schemeClr val="bg1"/>
                </a:solidFill>
              </a:rPr>
              <a:t>klik</a:t>
            </a:r>
            <a:r>
              <a:rPr lang="en-US" dirty="0">
                <a:solidFill>
                  <a:schemeClr val="bg1"/>
                </a:solidFill>
              </a:rPr>
              <a:t> “Commit changes”</a:t>
            </a:r>
          </a:p>
        </p:txBody>
      </p:sp>
      <p:pic>
        <p:nvPicPr>
          <p:cNvPr id="4" name="Gambar 3">
            <a:extLst>
              <a:ext uri="{FF2B5EF4-FFF2-40B4-BE49-F238E27FC236}">
                <a16:creationId xmlns:a16="http://schemas.microsoft.com/office/drawing/2014/main" id="{CF9B1687-B3FB-D9B3-B4A3-771E4F2C9855}"/>
              </a:ext>
            </a:extLst>
          </p:cNvPr>
          <p:cNvPicPr>
            <a:picLocks noChangeAspect="1"/>
          </p:cNvPicPr>
          <p:nvPr/>
        </p:nvPicPr>
        <p:blipFill>
          <a:blip r:embed="rId3"/>
          <a:stretch>
            <a:fillRect/>
          </a:stretch>
        </p:blipFill>
        <p:spPr>
          <a:xfrm>
            <a:off x="2816180" y="1230304"/>
            <a:ext cx="6327820" cy="3930367"/>
          </a:xfrm>
          <a:prstGeom prst="rect">
            <a:avLst/>
          </a:prstGeom>
        </p:spPr>
      </p:pic>
    </p:spTree>
    <p:extLst>
      <p:ext uri="{BB962C8B-B14F-4D97-AF65-F5344CB8AC3E}">
        <p14:creationId xmlns:p14="http://schemas.microsoft.com/office/powerpoint/2010/main" val="40042227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7" name="Google Shape;347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lt1"/>
                </a:solidFill>
              </a:rPr>
              <a:t>Tutorial </a:t>
            </a:r>
            <a:r>
              <a:rPr lang="en-US" dirty="0" err="1">
                <a:solidFill>
                  <a:schemeClr val="lt1"/>
                </a:solidFill>
              </a:rPr>
              <a:t>konfigurasi</a:t>
            </a:r>
            <a:r>
              <a:rPr lang="en-US" dirty="0">
                <a:solidFill>
                  <a:schemeClr val="lt1"/>
                </a:solidFill>
              </a:rPr>
              <a:t> CI/CD</a:t>
            </a:r>
            <a:endParaRPr lang="en-US" dirty="0"/>
          </a:p>
        </p:txBody>
      </p:sp>
      <p:sp>
        <p:nvSpPr>
          <p:cNvPr id="5" name="Kotak Teks 4">
            <a:extLst>
              <a:ext uri="{FF2B5EF4-FFF2-40B4-BE49-F238E27FC236}">
                <a16:creationId xmlns:a16="http://schemas.microsoft.com/office/drawing/2014/main" id="{687A765B-0659-0A86-EB07-AFC468B0399B}"/>
              </a:ext>
            </a:extLst>
          </p:cNvPr>
          <p:cNvSpPr txBox="1"/>
          <p:nvPr/>
        </p:nvSpPr>
        <p:spPr>
          <a:xfrm>
            <a:off x="197476" y="1226011"/>
            <a:ext cx="2369713" cy="307777"/>
          </a:xfrm>
          <a:prstGeom prst="rect">
            <a:avLst/>
          </a:prstGeom>
          <a:noFill/>
        </p:spPr>
        <p:txBody>
          <a:bodyPr wrap="square">
            <a:spAutoFit/>
          </a:bodyPr>
          <a:lstStyle/>
          <a:p>
            <a:r>
              <a:rPr lang="en-US" dirty="0" err="1">
                <a:solidFill>
                  <a:schemeClr val="bg1"/>
                </a:solidFill>
              </a:rPr>
              <a:t>Tunggu</a:t>
            </a:r>
            <a:r>
              <a:rPr lang="en-US" dirty="0">
                <a:solidFill>
                  <a:schemeClr val="bg1"/>
                </a:solidFill>
              </a:rPr>
              <a:t> </a:t>
            </a:r>
            <a:r>
              <a:rPr lang="en-US" dirty="0" err="1">
                <a:solidFill>
                  <a:schemeClr val="bg1"/>
                </a:solidFill>
              </a:rPr>
              <a:t>hingga</a:t>
            </a:r>
            <a:r>
              <a:rPr lang="en-US" dirty="0">
                <a:solidFill>
                  <a:schemeClr val="bg1"/>
                </a:solidFill>
              </a:rPr>
              <a:t> build </a:t>
            </a:r>
            <a:r>
              <a:rPr lang="en-US" dirty="0" err="1">
                <a:solidFill>
                  <a:schemeClr val="bg1"/>
                </a:solidFill>
              </a:rPr>
              <a:t>sukes</a:t>
            </a:r>
            <a:endParaRPr lang="en-US" dirty="0">
              <a:solidFill>
                <a:schemeClr val="bg1"/>
              </a:solidFill>
            </a:endParaRPr>
          </a:p>
        </p:txBody>
      </p:sp>
      <p:pic>
        <p:nvPicPr>
          <p:cNvPr id="3" name="Gambar 2">
            <a:extLst>
              <a:ext uri="{FF2B5EF4-FFF2-40B4-BE49-F238E27FC236}">
                <a16:creationId xmlns:a16="http://schemas.microsoft.com/office/drawing/2014/main" id="{14A461A3-E006-FACD-DEAC-920C1C4DD6BD}"/>
              </a:ext>
            </a:extLst>
          </p:cNvPr>
          <p:cNvPicPr>
            <a:picLocks noChangeAspect="1"/>
          </p:cNvPicPr>
          <p:nvPr/>
        </p:nvPicPr>
        <p:blipFill>
          <a:blip r:embed="rId3"/>
          <a:stretch>
            <a:fillRect/>
          </a:stretch>
        </p:blipFill>
        <p:spPr>
          <a:xfrm>
            <a:off x="2889161" y="1226011"/>
            <a:ext cx="6254839" cy="3930368"/>
          </a:xfrm>
          <a:prstGeom prst="rect">
            <a:avLst/>
          </a:prstGeom>
        </p:spPr>
      </p:pic>
    </p:spTree>
    <p:extLst>
      <p:ext uri="{BB962C8B-B14F-4D97-AF65-F5344CB8AC3E}">
        <p14:creationId xmlns:p14="http://schemas.microsoft.com/office/powerpoint/2010/main" val="2708580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7" name="Google Shape;1787;p35"/>
          <p:cNvSpPr txBox="1">
            <a:spLocks noGrp="1"/>
          </p:cNvSpPr>
          <p:nvPr>
            <p:ph type="ctrTitle"/>
          </p:nvPr>
        </p:nvSpPr>
        <p:spPr>
          <a:xfrm>
            <a:off x="1403575" y="1944082"/>
            <a:ext cx="6336900" cy="72170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br>
              <a:rPr lang="en-US" sz="1100" i="0" dirty="0">
                <a:solidFill>
                  <a:schemeClr val="dk2"/>
                </a:solidFill>
                <a:latin typeface="Arimo"/>
                <a:ea typeface="Arimo"/>
                <a:cs typeface="Arimo"/>
                <a:sym typeface="Arimo"/>
              </a:rPr>
            </a:br>
            <a:r>
              <a:rPr lang="en-US" sz="1100" i="0" dirty="0">
                <a:solidFill>
                  <a:schemeClr val="dk2"/>
                </a:solidFill>
                <a:latin typeface="Arimo"/>
                <a:ea typeface="Arimo"/>
                <a:cs typeface="Arimo"/>
                <a:sym typeface="Arimo"/>
              </a:rPr>
              <a:t>Whitebox testing dan unit testing </a:t>
            </a:r>
            <a:r>
              <a:rPr lang="en-US" sz="1100" i="0" dirty="0" err="1">
                <a:solidFill>
                  <a:schemeClr val="dk2"/>
                </a:solidFill>
                <a:latin typeface="Arimo"/>
                <a:ea typeface="Arimo"/>
                <a:cs typeface="Arimo"/>
                <a:sym typeface="Arimo"/>
              </a:rPr>
              <a:t>adalah</a:t>
            </a:r>
            <a:r>
              <a:rPr lang="en-US" sz="1100" i="0" dirty="0">
                <a:solidFill>
                  <a:schemeClr val="dk2"/>
                </a:solidFill>
                <a:latin typeface="Arimo"/>
                <a:ea typeface="Arimo"/>
                <a:cs typeface="Arimo"/>
                <a:sym typeface="Arimo"/>
              </a:rPr>
              <a:t> dua </a:t>
            </a:r>
            <a:r>
              <a:rPr lang="en-US" sz="1100" i="0" dirty="0" err="1">
                <a:solidFill>
                  <a:schemeClr val="dk2"/>
                </a:solidFill>
                <a:latin typeface="Arimo"/>
                <a:ea typeface="Arimo"/>
                <a:cs typeface="Arimo"/>
                <a:sym typeface="Arimo"/>
              </a:rPr>
              <a:t>teknik</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pengujian</a:t>
            </a:r>
            <a:r>
              <a:rPr lang="en-US" sz="1100" i="0" dirty="0">
                <a:solidFill>
                  <a:schemeClr val="dk2"/>
                </a:solidFill>
                <a:latin typeface="Arimo"/>
                <a:ea typeface="Arimo"/>
                <a:cs typeface="Arimo"/>
                <a:sym typeface="Arimo"/>
              </a:rPr>
              <a:t> yang </a:t>
            </a:r>
            <a:r>
              <a:rPr lang="en-US" sz="1100" i="0" dirty="0" err="1">
                <a:solidFill>
                  <a:schemeClr val="dk2"/>
                </a:solidFill>
                <a:latin typeface="Arimo"/>
                <a:ea typeface="Arimo"/>
                <a:cs typeface="Arimo"/>
                <a:sym typeface="Arimo"/>
              </a:rPr>
              <a:t>penting</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untuk</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meningkatkan</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kualitas</a:t>
            </a:r>
            <a:r>
              <a:rPr lang="en-US" sz="1100" i="0" dirty="0">
                <a:solidFill>
                  <a:schemeClr val="dk2"/>
                </a:solidFill>
                <a:latin typeface="Arimo"/>
                <a:ea typeface="Arimo"/>
                <a:cs typeface="Arimo"/>
                <a:sym typeface="Arimo"/>
              </a:rPr>
              <a:t> software. Whitebox testing </a:t>
            </a:r>
            <a:r>
              <a:rPr lang="en-US" sz="1100" i="0" dirty="0" err="1">
                <a:solidFill>
                  <a:schemeClr val="dk2"/>
                </a:solidFill>
                <a:latin typeface="Arimo"/>
                <a:ea typeface="Arimo"/>
                <a:cs typeface="Arimo"/>
                <a:sym typeface="Arimo"/>
              </a:rPr>
              <a:t>dilakukan</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dengan</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mengakses</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kode</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sumber</a:t>
            </a:r>
            <a:r>
              <a:rPr lang="en-US" sz="1100" i="0" dirty="0">
                <a:solidFill>
                  <a:schemeClr val="dk2"/>
                </a:solidFill>
                <a:latin typeface="Arimo"/>
                <a:ea typeface="Arimo"/>
                <a:cs typeface="Arimo"/>
                <a:sym typeface="Arimo"/>
              </a:rPr>
              <a:t> program, </a:t>
            </a:r>
            <a:r>
              <a:rPr lang="en-US" sz="1100" i="0" dirty="0" err="1">
                <a:solidFill>
                  <a:schemeClr val="dk2"/>
                </a:solidFill>
                <a:latin typeface="Arimo"/>
                <a:ea typeface="Arimo"/>
                <a:cs typeface="Arimo"/>
                <a:sym typeface="Arimo"/>
              </a:rPr>
              <a:t>sedangkan</a:t>
            </a:r>
            <a:r>
              <a:rPr lang="en-US" sz="1100" i="0" dirty="0">
                <a:solidFill>
                  <a:schemeClr val="dk2"/>
                </a:solidFill>
                <a:latin typeface="Arimo"/>
                <a:ea typeface="Arimo"/>
                <a:cs typeface="Arimo"/>
                <a:sym typeface="Arimo"/>
              </a:rPr>
              <a:t> unit testing </a:t>
            </a:r>
            <a:r>
              <a:rPr lang="en-US" sz="1100" i="0" dirty="0" err="1">
                <a:solidFill>
                  <a:schemeClr val="dk2"/>
                </a:solidFill>
                <a:latin typeface="Arimo"/>
                <a:ea typeface="Arimo"/>
                <a:cs typeface="Arimo"/>
                <a:sym typeface="Arimo"/>
              </a:rPr>
              <a:t>dilakukan</a:t>
            </a:r>
            <a:r>
              <a:rPr lang="en-US" sz="1100" i="0" dirty="0">
                <a:solidFill>
                  <a:schemeClr val="dk2"/>
                </a:solidFill>
                <a:latin typeface="Arimo"/>
                <a:ea typeface="Arimo"/>
                <a:cs typeface="Arimo"/>
                <a:sym typeface="Arimo"/>
              </a:rPr>
              <a:t> pada unit </a:t>
            </a:r>
            <a:r>
              <a:rPr lang="en-US" sz="1100" i="0" dirty="0" err="1">
                <a:solidFill>
                  <a:schemeClr val="dk2"/>
                </a:solidFill>
                <a:latin typeface="Arimo"/>
                <a:ea typeface="Arimo"/>
                <a:cs typeface="Arimo"/>
                <a:sym typeface="Arimo"/>
              </a:rPr>
              <a:t>terkecil</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dari</a:t>
            </a:r>
            <a:r>
              <a:rPr lang="en-US" sz="1100" i="0" dirty="0">
                <a:solidFill>
                  <a:schemeClr val="dk2"/>
                </a:solidFill>
                <a:latin typeface="Arimo"/>
                <a:ea typeface="Arimo"/>
                <a:cs typeface="Arimo"/>
                <a:sym typeface="Arimo"/>
              </a:rPr>
              <a:t> program, </a:t>
            </a:r>
            <a:r>
              <a:rPr lang="en-US" sz="1100" i="0" dirty="0" err="1">
                <a:solidFill>
                  <a:schemeClr val="dk2"/>
                </a:solidFill>
                <a:latin typeface="Arimo"/>
                <a:ea typeface="Arimo"/>
                <a:cs typeface="Arimo"/>
                <a:sym typeface="Arimo"/>
              </a:rPr>
              <a:t>yaitu</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fungsi</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atau</a:t>
            </a:r>
            <a:r>
              <a:rPr lang="en-US" sz="1100" i="0" dirty="0">
                <a:solidFill>
                  <a:schemeClr val="dk2"/>
                </a:solidFill>
                <a:latin typeface="Arimo"/>
                <a:ea typeface="Arimo"/>
                <a:cs typeface="Arimo"/>
                <a:sym typeface="Arimo"/>
              </a:rPr>
              <a:t> method.</a:t>
            </a:r>
            <a:br>
              <a:rPr lang="en-US" sz="1100" i="0" dirty="0">
                <a:solidFill>
                  <a:schemeClr val="dk2"/>
                </a:solidFill>
                <a:latin typeface="Arimo"/>
                <a:ea typeface="Arimo"/>
                <a:cs typeface="Arimo"/>
                <a:sym typeface="Arimo"/>
              </a:rPr>
            </a:br>
            <a:br>
              <a:rPr lang="en-US" sz="1100" i="0" dirty="0">
                <a:solidFill>
                  <a:schemeClr val="dk2"/>
                </a:solidFill>
                <a:latin typeface="Arimo"/>
                <a:ea typeface="Arimo"/>
                <a:cs typeface="Arimo"/>
                <a:sym typeface="Arimo"/>
              </a:rPr>
            </a:br>
            <a:r>
              <a:rPr lang="en-US" sz="1100" i="0" dirty="0" err="1">
                <a:solidFill>
                  <a:schemeClr val="dk2"/>
                </a:solidFill>
                <a:latin typeface="Arimo"/>
                <a:ea typeface="Arimo"/>
                <a:cs typeface="Arimo"/>
                <a:sym typeface="Arimo"/>
              </a:rPr>
              <a:t>Dengan</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menerapkan</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whitebox</a:t>
            </a:r>
            <a:r>
              <a:rPr lang="en-US" sz="1100" i="0" dirty="0">
                <a:solidFill>
                  <a:schemeClr val="dk2"/>
                </a:solidFill>
                <a:latin typeface="Arimo"/>
                <a:ea typeface="Arimo"/>
                <a:cs typeface="Arimo"/>
                <a:sym typeface="Arimo"/>
              </a:rPr>
              <a:t> testing dan unit testing, </a:t>
            </a:r>
            <a:r>
              <a:rPr lang="en-US" sz="1100" i="0" dirty="0" err="1">
                <a:solidFill>
                  <a:schemeClr val="dk2"/>
                </a:solidFill>
                <a:latin typeface="Arimo"/>
                <a:ea typeface="Arimo"/>
                <a:cs typeface="Arimo"/>
                <a:sym typeface="Arimo"/>
              </a:rPr>
              <a:t>kita</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dapat</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memastikan</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bahwa</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fungsi</a:t>
            </a:r>
            <a:r>
              <a:rPr lang="en-US" sz="1100" i="0" dirty="0">
                <a:solidFill>
                  <a:schemeClr val="dk2"/>
                </a:solidFill>
                <a:latin typeface="Arimo"/>
                <a:ea typeface="Arimo"/>
                <a:cs typeface="Arimo"/>
                <a:sym typeface="Arimo"/>
              </a:rPr>
              <a:t> yang </a:t>
            </a:r>
            <a:r>
              <a:rPr lang="en-US" sz="1100" i="0" dirty="0" err="1">
                <a:solidFill>
                  <a:schemeClr val="dk2"/>
                </a:solidFill>
                <a:latin typeface="Arimo"/>
                <a:ea typeface="Arimo"/>
                <a:cs typeface="Arimo"/>
                <a:sym typeface="Arimo"/>
              </a:rPr>
              <a:t>kita</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tulis</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bekerja</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dengan</a:t>
            </a:r>
            <a:r>
              <a:rPr lang="en-US" sz="1100" i="0" dirty="0">
                <a:solidFill>
                  <a:schemeClr val="dk2"/>
                </a:solidFill>
                <a:latin typeface="Arimo"/>
                <a:ea typeface="Arimo"/>
                <a:cs typeface="Arimo"/>
                <a:sym typeface="Arimo"/>
              </a:rPr>
              <a:t> </a:t>
            </a:r>
            <a:r>
              <a:rPr lang="en-US" sz="1100" i="0" dirty="0" err="1">
                <a:solidFill>
                  <a:schemeClr val="dk2"/>
                </a:solidFill>
                <a:latin typeface="Arimo"/>
                <a:ea typeface="Arimo"/>
                <a:cs typeface="Arimo"/>
                <a:sym typeface="Arimo"/>
              </a:rPr>
              <a:t>benar</a:t>
            </a:r>
            <a:r>
              <a:rPr lang="en-US" sz="1100" i="0" dirty="0">
                <a:solidFill>
                  <a:schemeClr val="dk2"/>
                </a:solidFill>
                <a:latin typeface="Arimo"/>
                <a:ea typeface="Arimo"/>
                <a:cs typeface="Arimo"/>
                <a:sym typeface="Arimo"/>
              </a:rPr>
              <a:t>.</a:t>
            </a:r>
            <a:endParaRPr lang="en-US" sz="1100" b="1" i="1" dirty="0">
              <a:solidFill>
                <a:schemeClr val="dk2"/>
              </a:solidFill>
              <a:latin typeface="Zen Dots"/>
              <a:ea typeface="Zen Dots"/>
              <a:cs typeface="Zen Dots"/>
              <a:sym typeface="Zen Dots"/>
            </a:endParaRPr>
          </a:p>
        </p:txBody>
      </p:sp>
      <p:grpSp>
        <p:nvGrpSpPr>
          <p:cNvPr id="1789" name="Google Shape;1789;p35"/>
          <p:cNvGrpSpPr/>
          <p:nvPr/>
        </p:nvGrpSpPr>
        <p:grpSpPr>
          <a:xfrm>
            <a:off x="804440" y="3531599"/>
            <a:ext cx="667682" cy="667682"/>
            <a:chOff x="9011850" y="1484962"/>
            <a:chExt cx="552900" cy="552900"/>
          </a:xfrm>
        </p:grpSpPr>
        <p:pic>
          <p:nvPicPr>
            <p:cNvPr id="1790" name="Google Shape;1790;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1" name="Google Shape;1791;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2" name="Google Shape;1792;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3" name="Google Shape;1793;p35"/>
            <p:cNvPicPr preferRelativeResize="0"/>
            <p:nvPr/>
          </p:nvPicPr>
          <p:blipFill>
            <a:blip r:embed="rId3">
              <a:alphaModFix/>
            </a:blip>
            <a:stretch>
              <a:fillRect/>
            </a:stretch>
          </p:blipFill>
          <p:spPr>
            <a:xfrm>
              <a:off x="9011850" y="1484962"/>
              <a:ext cx="552900" cy="552900"/>
            </a:xfrm>
            <a:prstGeom prst="rect">
              <a:avLst/>
            </a:prstGeom>
            <a:noFill/>
            <a:ln>
              <a:noFill/>
            </a:ln>
          </p:spPr>
        </p:pic>
      </p:grpSp>
      <p:sp>
        <p:nvSpPr>
          <p:cNvPr id="1794" name="Google Shape;1794;p35"/>
          <p:cNvSpPr/>
          <p:nvPr/>
        </p:nvSpPr>
        <p:spPr>
          <a:xfrm>
            <a:off x="2908825" y="3011700"/>
            <a:ext cx="426900" cy="4269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5836350" y="3011700"/>
            <a:ext cx="426900" cy="4269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35"/>
          <p:cNvGrpSpPr/>
          <p:nvPr/>
        </p:nvGrpSpPr>
        <p:grpSpPr>
          <a:xfrm>
            <a:off x="2011449" y="225750"/>
            <a:ext cx="790213" cy="667702"/>
            <a:chOff x="2011449" y="225750"/>
            <a:chExt cx="790213" cy="667702"/>
          </a:xfrm>
        </p:grpSpPr>
        <p:pic>
          <p:nvPicPr>
            <p:cNvPr id="1797" name="Google Shape;1797;p35"/>
            <p:cNvPicPr preferRelativeResize="0"/>
            <p:nvPr/>
          </p:nvPicPr>
          <p:blipFill rotWithShape="1">
            <a:blip r:embed="rId4">
              <a:alphaModFix/>
            </a:blip>
            <a:srcRect t="4915"/>
            <a:stretch/>
          </p:blipFill>
          <p:spPr>
            <a:xfrm>
              <a:off x="2099438" y="225750"/>
              <a:ext cx="702225" cy="667702"/>
            </a:xfrm>
            <a:prstGeom prst="rect">
              <a:avLst/>
            </a:prstGeom>
            <a:noFill/>
            <a:ln>
              <a:noFill/>
            </a:ln>
            <a:effectLst>
              <a:outerShdw blurRad="157163" dist="104775" dir="3180000" algn="bl" rotWithShape="0">
                <a:srgbClr val="0E6790">
                  <a:alpha val="62000"/>
                </a:srgbClr>
              </a:outerShdw>
            </a:effectLst>
          </p:spPr>
        </p:pic>
        <p:grpSp>
          <p:nvGrpSpPr>
            <p:cNvPr id="1798" name="Google Shape;1798;p35"/>
            <p:cNvGrpSpPr/>
            <p:nvPr/>
          </p:nvGrpSpPr>
          <p:grpSpPr>
            <a:xfrm>
              <a:off x="2011449" y="446025"/>
              <a:ext cx="785500" cy="283075"/>
              <a:chOff x="2011449" y="446025"/>
              <a:chExt cx="785500" cy="283075"/>
            </a:xfrm>
          </p:grpSpPr>
          <p:sp>
            <p:nvSpPr>
              <p:cNvPr id="1799" name="Google Shape;1799;p35"/>
              <p:cNvSpPr/>
              <p:nvPr/>
            </p:nvSpPr>
            <p:spPr>
              <a:xfrm>
                <a:off x="2011449" y="446025"/>
                <a:ext cx="785500" cy="169975"/>
              </a:xfrm>
              <a:custGeom>
                <a:avLst/>
                <a:gdLst/>
                <a:ahLst/>
                <a:cxnLst/>
                <a:rect l="l" t="t" r="r" b="b"/>
                <a:pathLst>
                  <a:path w="31420" h="6799" extrusionOk="0">
                    <a:moveTo>
                      <a:pt x="5219" y="0"/>
                    </a:moveTo>
                    <a:cubicBezTo>
                      <a:pt x="4696" y="65"/>
                      <a:pt x="2948" y="65"/>
                      <a:pt x="2082" y="392"/>
                    </a:cubicBezTo>
                    <a:cubicBezTo>
                      <a:pt x="1216" y="719"/>
                      <a:pt x="154" y="1422"/>
                      <a:pt x="23" y="1961"/>
                    </a:cubicBezTo>
                    <a:cubicBezTo>
                      <a:pt x="-108" y="2500"/>
                      <a:pt x="318" y="3055"/>
                      <a:pt x="1298" y="3627"/>
                    </a:cubicBezTo>
                    <a:cubicBezTo>
                      <a:pt x="2278" y="4199"/>
                      <a:pt x="3667" y="4869"/>
                      <a:pt x="5905" y="5392"/>
                    </a:cubicBezTo>
                    <a:cubicBezTo>
                      <a:pt x="8143" y="5915"/>
                      <a:pt x="11508" y="6633"/>
                      <a:pt x="14727" y="6764"/>
                    </a:cubicBezTo>
                    <a:cubicBezTo>
                      <a:pt x="17946" y="6895"/>
                      <a:pt x="22521" y="6650"/>
                      <a:pt x="25217" y="6176"/>
                    </a:cubicBezTo>
                    <a:cubicBezTo>
                      <a:pt x="27913" y="5702"/>
                      <a:pt x="29971" y="4607"/>
                      <a:pt x="30902" y="3921"/>
                    </a:cubicBezTo>
                    <a:cubicBezTo>
                      <a:pt x="31833" y="3235"/>
                      <a:pt x="31327" y="2500"/>
                      <a:pt x="30804" y="2059"/>
                    </a:cubicBezTo>
                    <a:cubicBezTo>
                      <a:pt x="30281" y="1618"/>
                      <a:pt x="28272" y="1406"/>
                      <a:pt x="27765" y="1275"/>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800" name="Google Shape;1800;p35"/>
              <p:cNvSpPr/>
              <p:nvPr/>
            </p:nvSpPr>
            <p:spPr>
              <a:xfrm>
                <a:off x="2011449" y="509750"/>
                <a:ext cx="784925" cy="165625"/>
              </a:xfrm>
              <a:custGeom>
                <a:avLst/>
                <a:gdLst/>
                <a:ahLst/>
                <a:cxnLst/>
                <a:rect l="l" t="t" r="r" b="b"/>
                <a:pathLst>
                  <a:path w="31397" h="6625" extrusionOk="0">
                    <a:moveTo>
                      <a:pt x="4729" y="0"/>
                    </a:moveTo>
                    <a:cubicBezTo>
                      <a:pt x="4288" y="36"/>
                      <a:pt x="2866" y="-80"/>
                      <a:pt x="2082" y="218"/>
                    </a:cubicBezTo>
                    <a:cubicBezTo>
                      <a:pt x="1298" y="516"/>
                      <a:pt x="154" y="1248"/>
                      <a:pt x="23" y="1787"/>
                    </a:cubicBezTo>
                    <a:cubicBezTo>
                      <a:pt x="-108" y="2326"/>
                      <a:pt x="318" y="2881"/>
                      <a:pt x="1298" y="3453"/>
                    </a:cubicBezTo>
                    <a:cubicBezTo>
                      <a:pt x="2278" y="4025"/>
                      <a:pt x="3667" y="4695"/>
                      <a:pt x="5905" y="5218"/>
                    </a:cubicBezTo>
                    <a:cubicBezTo>
                      <a:pt x="8143" y="5741"/>
                      <a:pt x="11508" y="6459"/>
                      <a:pt x="14727" y="6590"/>
                    </a:cubicBezTo>
                    <a:cubicBezTo>
                      <a:pt x="17946" y="6721"/>
                      <a:pt x="22521" y="6476"/>
                      <a:pt x="25217" y="6002"/>
                    </a:cubicBezTo>
                    <a:cubicBezTo>
                      <a:pt x="27913" y="5528"/>
                      <a:pt x="29971" y="4433"/>
                      <a:pt x="30902" y="3747"/>
                    </a:cubicBezTo>
                    <a:cubicBezTo>
                      <a:pt x="31833" y="3061"/>
                      <a:pt x="31245" y="2314"/>
                      <a:pt x="30804" y="1885"/>
                    </a:cubicBezTo>
                    <a:cubicBezTo>
                      <a:pt x="30363" y="1457"/>
                      <a:pt x="28680" y="1294"/>
                      <a:pt x="28255" y="1176"/>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801" name="Google Shape;1801;p35"/>
              <p:cNvSpPr/>
              <p:nvPr/>
            </p:nvSpPr>
            <p:spPr>
              <a:xfrm>
                <a:off x="2011450" y="563475"/>
                <a:ext cx="765773" cy="165625"/>
              </a:xfrm>
              <a:custGeom>
                <a:avLst/>
                <a:gdLst/>
                <a:ahLst/>
                <a:cxnLst/>
                <a:rect l="l" t="t" r="r" b="b"/>
                <a:pathLst>
                  <a:path w="31397" h="6625" extrusionOk="0">
                    <a:moveTo>
                      <a:pt x="4729" y="0"/>
                    </a:moveTo>
                    <a:cubicBezTo>
                      <a:pt x="4288" y="36"/>
                      <a:pt x="2866" y="-80"/>
                      <a:pt x="2082" y="218"/>
                    </a:cubicBezTo>
                    <a:cubicBezTo>
                      <a:pt x="1298" y="516"/>
                      <a:pt x="154" y="1248"/>
                      <a:pt x="23" y="1787"/>
                    </a:cubicBezTo>
                    <a:cubicBezTo>
                      <a:pt x="-108" y="2326"/>
                      <a:pt x="318" y="2881"/>
                      <a:pt x="1298" y="3453"/>
                    </a:cubicBezTo>
                    <a:cubicBezTo>
                      <a:pt x="2278" y="4025"/>
                      <a:pt x="3667" y="4695"/>
                      <a:pt x="5905" y="5218"/>
                    </a:cubicBezTo>
                    <a:cubicBezTo>
                      <a:pt x="8143" y="5741"/>
                      <a:pt x="11508" y="6459"/>
                      <a:pt x="14727" y="6590"/>
                    </a:cubicBezTo>
                    <a:cubicBezTo>
                      <a:pt x="17946" y="6721"/>
                      <a:pt x="22521" y="6476"/>
                      <a:pt x="25217" y="6002"/>
                    </a:cubicBezTo>
                    <a:cubicBezTo>
                      <a:pt x="27913" y="5528"/>
                      <a:pt x="29971" y="4433"/>
                      <a:pt x="30902" y="3747"/>
                    </a:cubicBezTo>
                    <a:cubicBezTo>
                      <a:pt x="31833" y="3061"/>
                      <a:pt x="31245" y="2314"/>
                      <a:pt x="30804" y="1885"/>
                    </a:cubicBezTo>
                    <a:cubicBezTo>
                      <a:pt x="30363" y="1457"/>
                      <a:pt x="28680" y="1294"/>
                      <a:pt x="28255" y="1176"/>
                    </a:cubicBezTo>
                  </a:path>
                </a:pathLst>
              </a:custGeom>
              <a:noFill/>
              <a:ln w="9525" cap="flat" cmpd="sng">
                <a:solidFill>
                  <a:srgbClr val="0E6790"/>
                </a:solidFill>
                <a:prstDash val="solid"/>
                <a:round/>
                <a:headEnd type="none" w="med" len="med"/>
                <a:tailEnd type="none" w="med" len="med"/>
              </a:ln>
            </p:spPr>
            <p:txBody>
              <a:bodyPr/>
              <a:lstStyle/>
              <a:p>
                <a:endParaRPr lang="en-US"/>
              </a:p>
            </p:txBody>
          </p:sp>
        </p:grpSp>
      </p:grpSp>
      <p:grpSp>
        <p:nvGrpSpPr>
          <p:cNvPr id="1802" name="Google Shape;1802;p35"/>
          <p:cNvGrpSpPr/>
          <p:nvPr/>
        </p:nvGrpSpPr>
        <p:grpSpPr>
          <a:xfrm flipH="1">
            <a:off x="6332313" y="2649026"/>
            <a:ext cx="1769049" cy="1795600"/>
            <a:chOff x="7374951" y="493051"/>
            <a:chExt cx="1769049" cy="1795600"/>
          </a:xfrm>
        </p:grpSpPr>
        <p:pic>
          <p:nvPicPr>
            <p:cNvPr id="1803" name="Google Shape;1803;p35"/>
            <p:cNvPicPr preferRelativeResize="0"/>
            <p:nvPr/>
          </p:nvPicPr>
          <p:blipFill rotWithShape="1">
            <a:blip r:embed="rId5">
              <a:alphaModFix/>
            </a:blip>
            <a:srcRect t="6061" b="8687"/>
            <a:stretch/>
          </p:blipFill>
          <p:spPr>
            <a:xfrm rot="7611348">
              <a:off x="7589821" y="787373"/>
              <a:ext cx="1339308" cy="1206956"/>
            </a:xfrm>
            <a:prstGeom prst="rect">
              <a:avLst/>
            </a:prstGeom>
            <a:noFill/>
            <a:ln>
              <a:noFill/>
            </a:ln>
            <a:effectLst>
              <a:outerShdw blurRad="142875" dist="76200" dir="5400000" algn="bl" rotWithShape="0">
                <a:srgbClr val="0E6790">
                  <a:alpha val="82000"/>
                </a:srgbClr>
              </a:outerShdw>
            </a:effectLst>
          </p:spPr>
        </p:pic>
        <p:grpSp>
          <p:nvGrpSpPr>
            <p:cNvPr id="1804" name="Google Shape;1804;p35"/>
            <p:cNvGrpSpPr/>
            <p:nvPr/>
          </p:nvGrpSpPr>
          <p:grpSpPr>
            <a:xfrm>
              <a:off x="8164220" y="1199575"/>
              <a:ext cx="615289" cy="284475"/>
              <a:chOff x="1791515" y="444625"/>
              <a:chExt cx="963345" cy="284475"/>
            </a:xfrm>
          </p:grpSpPr>
          <p:sp>
            <p:nvSpPr>
              <p:cNvPr id="1805" name="Google Shape;1805;p35"/>
              <p:cNvSpPr/>
              <p:nvPr/>
            </p:nvSpPr>
            <p:spPr>
              <a:xfrm>
                <a:off x="1791515" y="444625"/>
                <a:ext cx="952475" cy="171400"/>
              </a:xfrm>
              <a:custGeom>
                <a:avLst/>
                <a:gdLst/>
                <a:ahLst/>
                <a:cxnLst/>
                <a:rect l="l" t="t" r="r" b="b"/>
                <a:pathLst>
                  <a:path w="38099" h="6856" extrusionOk="0">
                    <a:moveTo>
                      <a:pt x="4866" y="0"/>
                    </a:moveTo>
                    <a:cubicBezTo>
                      <a:pt x="4374" y="106"/>
                      <a:pt x="2724" y="299"/>
                      <a:pt x="1914" y="635"/>
                    </a:cubicBezTo>
                    <a:cubicBezTo>
                      <a:pt x="1104" y="971"/>
                      <a:pt x="72" y="1509"/>
                      <a:pt x="7" y="2017"/>
                    </a:cubicBezTo>
                    <a:cubicBezTo>
                      <a:pt x="-58" y="2525"/>
                      <a:pt x="356" y="3111"/>
                      <a:pt x="1522" y="3683"/>
                    </a:cubicBezTo>
                    <a:cubicBezTo>
                      <a:pt x="2688" y="4255"/>
                      <a:pt x="4341" y="4925"/>
                      <a:pt x="7004" y="5448"/>
                    </a:cubicBezTo>
                    <a:cubicBezTo>
                      <a:pt x="9667" y="5971"/>
                      <a:pt x="13671" y="6689"/>
                      <a:pt x="17501" y="6820"/>
                    </a:cubicBezTo>
                    <a:cubicBezTo>
                      <a:pt x="21331" y="6951"/>
                      <a:pt x="26638" y="6713"/>
                      <a:pt x="29983" y="6232"/>
                    </a:cubicBezTo>
                    <a:cubicBezTo>
                      <a:pt x="33328" y="5751"/>
                      <a:pt x="36399" y="4608"/>
                      <a:pt x="37572" y="3933"/>
                    </a:cubicBezTo>
                    <a:cubicBezTo>
                      <a:pt x="38746" y="3259"/>
                      <a:pt x="37686" y="2578"/>
                      <a:pt x="37024" y="2185"/>
                    </a:cubicBezTo>
                    <a:cubicBezTo>
                      <a:pt x="36363" y="1792"/>
                      <a:pt x="34173" y="1675"/>
                      <a:pt x="33603" y="1573"/>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sp>
            <p:nvSpPr>
              <p:cNvPr id="1806" name="Google Shape;1806;p35"/>
              <p:cNvSpPr/>
              <p:nvPr/>
            </p:nvSpPr>
            <p:spPr>
              <a:xfrm>
                <a:off x="1916285" y="509750"/>
                <a:ext cx="831400" cy="165625"/>
              </a:xfrm>
              <a:custGeom>
                <a:avLst/>
                <a:gdLst/>
                <a:ahLst/>
                <a:cxnLst/>
                <a:rect l="l" t="t" r="r" b="b"/>
                <a:pathLst>
                  <a:path w="33256" h="6625" extrusionOk="0">
                    <a:moveTo>
                      <a:pt x="5019" y="0"/>
                    </a:moveTo>
                    <a:cubicBezTo>
                      <a:pt x="4595" y="90"/>
                      <a:pt x="3305" y="244"/>
                      <a:pt x="2475" y="542"/>
                    </a:cubicBezTo>
                    <a:cubicBezTo>
                      <a:pt x="1645" y="840"/>
                      <a:pt x="218" y="1302"/>
                      <a:pt x="37" y="1787"/>
                    </a:cubicBezTo>
                    <a:cubicBezTo>
                      <a:pt x="-144" y="2272"/>
                      <a:pt x="349" y="2881"/>
                      <a:pt x="1387" y="3453"/>
                    </a:cubicBezTo>
                    <a:cubicBezTo>
                      <a:pt x="2425" y="4025"/>
                      <a:pt x="3895" y="4695"/>
                      <a:pt x="6265" y="5218"/>
                    </a:cubicBezTo>
                    <a:cubicBezTo>
                      <a:pt x="8635" y="5741"/>
                      <a:pt x="12198" y="6459"/>
                      <a:pt x="15606" y="6590"/>
                    </a:cubicBezTo>
                    <a:cubicBezTo>
                      <a:pt x="19014" y="6721"/>
                      <a:pt x="23860" y="6476"/>
                      <a:pt x="26715" y="6002"/>
                    </a:cubicBezTo>
                    <a:cubicBezTo>
                      <a:pt x="29570" y="5528"/>
                      <a:pt x="31749" y="4433"/>
                      <a:pt x="32735" y="3747"/>
                    </a:cubicBezTo>
                    <a:cubicBezTo>
                      <a:pt x="33721" y="3061"/>
                      <a:pt x="33089" y="2274"/>
                      <a:pt x="32630" y="1885"/>
                    </a:cubicBezTo>
                    <a:cubicBezTo>
                      <a:pt x="32171" y="1497"/>
                      <a:pt x="30423" y="1494"/>
                      <a:pt x="29981" y="1416"/>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sp>
            <p:nvSpPr>
              <p:cNvPr id="1807" name="Google Shape;1807;p35"/>
              <p:cNvSpPr/>
              <p:nvPr/>
            </p:nvSpPr>
            <p:spPr>
              <a:xfrm>
                <a:off x="1989061" y="553875"/>
                <a:ext cx="765800" cy="175225"/>
              </a:xfrm>
              <a:custGeom>
                <a:avLst/>
                <a:gdLst/>
                <a:ahLst/>
                <a:cxnLst/>
                <a:rect l="l" t="t" r="r" b="b"/>
                <a:pathLst>
                  <a:path w="30632" h="7009" extrusionOk="0">
                    <a:moveTo>
                      <a:pt x="4765" y="0"/>
                    </a:moveTo>
                    <a:cubicBezTo>
                      <a:pt x="4309" y="100"/>
                      <a:pt x="2822" y="240"/>
                      <a:pt x="2031" y="602"/>
                    </a:cubicBezTo>
                    <a:cubicBezTo>
                      <a:pt x="1241" y="964"/>
                      <a:pt x="149" y="1632"/>
                      <a:pt x="22" y="2171"/>
                    </a:cubicBezTo>
                    <a:cubicBezTo>
                      <a:pt x="-105" y="2710"/>
                      <a:pt x="311" y="3265"/>
                      <a:pt x="1267" y="3837"/>
                    </a:cubicBezTo>
                    <a:cubicBezTo>
                      <a:pt x="2224" y="4409"/>
                      <a:pt x="3577" y="5079"/>
                      <a:pt x="5761" y="5602"/>
                    </a:cubicBezTo>
                    <a:cubicBezTo>
                      <a:pt x="7945" y="6125"/>
                      <a:pt x="11229" y="6843"/>
                      <a:pt x="14369" y="6974"/>
                    </a:cubicBezTo>
                    <a:cubicBezTo>
                      <a:pt x="17509" y="7105"/>
                      <a:pt x="21972" y="6860"/>
                      <a:pt x="24602" y="6386"/>
                    </a:cubicBezTo>
                    <a:cubicBezTo>
                      <a:pt x="27232" y="5912"/>
                      <a:pt x="29241" y="4817"/>
                      <a:pt x="30149" y="4131"/>
                    </a:cubicBezTo>
                    <a:cubicBezTo>
                      <a:pt x="31057" y="3445"/>
                      <a:pt x="30483" y="2698"/>
                      <a:pt x="30052" y="2269"/>
                    </a:cubicBezTo>
                    <a:cubicBezTo>
                      <a:pt x="29622" y="1841"/>
                      <a:pt x="27980" y="1678"/>
                      <a:pt x="27566" y="1560"/>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grpSp>
      </p:grpSp>
      <p:pic>
        <p:nvPicPr>
          <p:cNvPr id="1808" name="Google Shape;1808;p35"/>
          <p:cNvPicPr preferRelativeResize="0"/>
          <p:nvPr/>
        </p:nvPicPr>
        <p:blipFill rotWithShape="1">
          <a:blip r:embed="rId5">
            <a:alphaModFix/>
          </a:blip>
          <a:srcRect t="6061" b="8687"/>
          <a:stretch/>
        </p:blipFill>
        <p:spPr>
          <a:xfrm rot="7611348">
            <a:off x="7589821" y="787373"/>
            <a:ext cx="1339308" cy="1206956"/>
          </a:xfrm>
          <a:prstGeom prst="rect">
            <a:avLst/>
          </a:prstGeom>
          <a:noFill/>
          <a:ln>
            <a:noFill/>
          </a:ln>
          <a:effectLst>
            <a:outerShdw blurRad="142875" dist="76200" dir="5400000" algn="bl" rotWithShape="0">
              <a:srgbClr val="0E6790">
                <a:alpha val="82000"/>
              </a:srgbClr>
            </a:outerShdw>
          </a:effectLst>
        </p:spPr>
      </p:pic>
    </p:spTree>
    <p:extLst>
      <p:ext uri="{BB962C8B-B14F-4D97-AF65-F5344CB8AC3E}">
        <p14:creationId xmlns:p14="http://schemas.microsoft.com/office/powerpoint/2010/main" val="2936380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7" name="Google Shape;1787;p35"/>
          <p:cNvSpPr txBox="1">
            <a:spLocks noGrp="1"/>
          </p:cNvSpPr>
          <p:nvPr>
            <p:ph type="ctrTitle"/>
          </p:nvPr>
        </p:nvSpPr>
        <p:spPr>
          <a:xfrm>
            <a:off x="1403575" y="2589022"/>
            <a:ext cx="6336900" cy="72170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br>
              <a:rPr lang="en-US" sz="1100" i="0" dirty="0">
                <a:solidFill>
                  <a:schemeClr val="dk2"/>
                </a:solidFill>
                <a:latin typeface="Arimo"/>
                <a:ea typeface="Arimo"/>
                <a:cs typeface="Arimo"/>
                <a:sym typeface="Arimo"/>
              </a:rPr>
            </a:br>
            <a:br>
              <a:rPr lang="en-US" sz="1100" i="0" dirty="0">
                <a:solidFill>
                  <a:schemeClr val="dk2"/>
                </a:solidFill>
                <a:latin typeface="Arimo"/>
                <a:ea typeface="Arimo"/>
                <a:cs typeface="Arimo"/>
                <a:sym typeface="Arimo"/>
              </a:rPr>
            </a:br>
            <a:br>
              <a:rPr lang="en-US" sz="3600" i="0" dirty="0">
                <a:solidFill>
                  <a:schemeClr val="dk2"/>
                </a:solidFill>
                <a:latin typeface="Arimo"/>
                <a:ea typeface="Arimo"/>
                <a:cs typeface="Arimo"/>
                <a:sym typeface="Arimo"/>
              </a:rPr>
            </a:br>
            <a:r>
              <a:rPr lang="en-US" sz="3600" i="0" dirty="0">
                <a:solidFill>
                  <a:schemeClr val="dk2"/>
                </a:solidFill>
                <a:latin typeface="Arimo"/>
                <a:ea typeface="Arimo"/>
                <a:cs typeface="Arimo"/>
                <a:sym typeface="Arimo"/>
              </a:rPr>
              <a:t>TERIMAKASIH</a:t>
            </a:r>
            <a:br>
              <a:rPr lang="en-US" sz="1100" i="0" dirty="0">
                <a:solidFill>
                  <a:schemeClr val="dk2"/>
                </a:solidFill>
                <a:latin typeface="Arimo"/>
                <a:ea typeface="Arimo"/>
                <a:cs typeface="Arimo"/>
                <a:sym typeface="Arimo"/>
              </a:rPr>
            </a:br>
            <a:r>
              <a:rPr lang="en-US" sz="1100" i="0" dirty="0" err="1">
                <a:solidFill>
                  <a:schemeClr val="dk2"/>
                </a:solidFill>
                <a:latin typeface="Arimo"/>
                <a:ea typeface="Arimo"/>
                <a:cs typeface="Arimo"/>
                <a:sym typeface="Arimo"/>
              </a:rPr>
              <a:t>Referensi</a:t>
            </a:r>
            <a:br>
              <a:rPr lang="en-US" sz="1100" i="0" dirty="0">
                <a:solidFill>
                  <a:schemeClr val="dk2"/>
                </a:solidFill>
                <a:latin typeface="Arimo"/>
                <a:ea typeface="Arimo"/>
                <a:cs typeface="Arimo"/>
                <a:sym typeface="Arimo"/>
              </a:rPr>
            </a:br>
            <a:br>
              <a:rPr lang="en-US" sz="1100" i="0" dirty="0">
                <a:solidFill>
                  <a:schemeClr val="dk2"/>
                </a:solidFill>
                <a:latin typeface="Arimo"/>
                <a:ea typeface="Arimo"/>
                <a:cs typeface="Arimo"/>
                <a:sym typeface="Arimo"/>
              </a:rPr>
            </a:br>
            <a:r>
              <a:rPr lang="en-US" sz="1100" i="0" dirty="0">
                <a:solidFill>
                  <a:schemeClr val="dk2"/>
                </a:solidFill>
                <a:latin typeface="Arimo"/>
                <a:ea typeface="Arimo"/>
                <a:cs typeface="Arimo"/>
                <a:sym typeface="Arimo"/>
              </a:rPr>
              <a:t>Whitebox Testing : https://en.wikipedia.org/wiki/White-box_testing</a:t>
            </a:r>
            <a:br>
              <a:rPr lang="en-US" sz="1100" i="0" dirty="0">
                <a:solidFill>
                  <a:schemeClr val="dk2"/>
                </a:solidFill>
                <a:latin typeface="Arimo"/>
                <a:ea typeface="Arimo"/>
                <a:cs typeface="Arimo"/>
                <a:sym typeface="Arimo"/>
              </a:rPr>
            </a:br>
            <a:r>
              <a:rPr lang="en-US" sz="1100" i="0" dirty="0">
                <a:solidFill>
                  <a:schemeClr val="dk2"/>
                </a:solidFill>
                <a:latin typeface="Arimo"/>
                <a:ea typeface="Arimo"/>
                <a:cs typeface="Arimo"/>
                <a:sym typeface="Arimo"/>
              </a:rPr>
              <a:t>Unit Testing : https://en.wikipedia.org/wiki/Unit_testing</a:t>
            </a:r>
            <a:br>
              <a:rPr lang="en-US" sz="1100" i="0" dirty="0">
                <a:solidFill>
                  <a:schemeClr val="dk2"/>
                </a:solidFill>
                <a:latin typeface="Arimo"/>
                <a:ea typeface="Arimo"/>
                <a:cs typeface="Arimo"/>
                <a:sym typeface="Arimo"/>
              </a:rPr>
            </a:br>
            <a:r>
              <a:rPr lang="en-US" sz="1100" i="0" dirty="0" err="1">
                <a:solidFill>
                  <a:schemeClr val="dk2"/>
                </a:solidFill>
                <a:latin typeface="Arimo"/>
                <a:ea typeface="Arimo"/>
                <a:cs typeface="Arimo"/>
                <a:sym typeface="Arimo"/>
              </a:rPr>
              <a:t>pytest</a:t>
            </a:r>
            <a:r>
              <a:rPr lang="en-US" sz="1100" i="0" dirty="0">
                <a:solidFill>
                  <a:schemeClr val="dk2"/>
                </a:solidFill>
                <a:latin typeface="Arimo"/>
                <a:ea typeface="Arimo"/>
                <a:cs typeface="Arimo"/>
                <a:sym typeface="Arimo"/>
              </a:rPr>
              <a:t> : https://docs.pytest.org/en/latest/</a:t>
            </a:r>
            <a:br>
              <a:rPr lang="en-US" sz="1100" i="0" dirty="0">
                <a:solidFill>
                  <a:schemeClr val="dk2"/>
                </a:solidFill>
                <a:latin typeface="Arimo"/>
                <a:ea typeface="Arimo"/>
                <a:cs typeface="Arimo"/>
                <a:sym typeface="Arimo"/>
              </a:rPr>
            </a:br>
            <a:r>
              <a:rPr lang="en-US" sz="1100" i="0" dirty="0" err="1">
                <a:solidFill>
                  <a:schemeClr val="dk2"/>
                </a:solidFill>
                <a:latin typeface="Arimo"/>
                <a:ea typeface="Arimo"/>
                <a:cs typeface="Arimo"/>
                <a:sym typeface="Arimo"/>
              </a:rPr>
              <a:t>unittest</a:t>
            </a:r>
            <a:r>
              <a:rPr lang="en-US" sz="1100" i="0" dirty="0">
                <a:solidFill>
                  <a:schemeClr val="dk2"/>
                </a:solidFill>
                <a:latin typeface="Arimo"/>
                <a:ea typeface="Arimo"/>
                <a:cs typeface="Arimo"/>
                <a:sym typeface="Arimo"/>
              </a:rPr>
              <a:t> : https://docs.python.org/3/library/unittest.html</a:t>
            </a:r>
            <a:br>
              <a:rPr lang="en-US" sz="1100" i="0" dirty="0">
                <a:solidFill>
                  <a:schemeClr val="dk2"/>
                </a:solidFill>
                <a:latin typeface="Arimo"/>
                <a:ea typeface="Arimo"/>
                <a:cs typeface="Arimo"/>
                <a:sym typeface="Arimo"/>
              </a:rPr>
            </a:br>
            <a:r>
              <a:rPr lang="en-US" sz="1100" i="0" dirty="0">
                <a:solidFill>
                  <a:schemeClr val="dk2"/>
                </a:solidFill>
                <a:latin typeface="Arimo"/>
                <a:ea typeface="Arimo"/>
                <a:cs typeface="Arimo"/>
                <a:sym typeface="Arimo"/>
              </a:rPr>
              <a:t>Travis CI: https://docs.travis-ci.com/</a:t>
            </a:r>
            <a:br>
              <a:rPr lang="en-US" sz="1100" i="0" dirty="0">
                <a:solidFill>
                  <a:schemeClr val="dk2"/>
                </a:solidFill>
                <a:latin typeface="Arimo"/>
                <a:ea typeface="Arimo"/>
                <a:cs typeface="Arimo"/>
                <a:sym typeface="Arimo"/>
              </a:rPr>
            </a:br>
            <a:r>
              <a:rPr lang="it-IT" sz="1100" i="0" dirty="0">
                <a:solidFill>
                  <a:schemeClr val="dk2"/>
                </a:solidFill>
                <a:latin typeface="Arimo"/>
                <a:ea typeface="Arimo"/>
                <a:cs typeface="Arimo"/>
                <a:sym typeface="Arimo"/>
              </a:rPr>
              <a:t>CI</a:t>
            </a:r>
            <a:r>
              <a:rPr lang="it-IT" sz="1100" i="0">
                <a:solidFill>
                  <a:schemeClr val="dk2"/>
                </a:solidFill>
                <a:latin typeface="Arimo"/>
                <a:ea typeface="Arimo"/>
                <a:cs typeface="Arimo"/>
                <a:sym typeface="Arimo"/>
              </a:rPr>
              <a:t>/CD : </a:t>
            </a:r>
            <a:r>
              <a:rPr lang="it-IT" sz="1100" i="0" dirty="0">
                <a:solidFill>
                  <a:schemeClr val="dk2"/>
                </a:solidFill>
                <a:latin typeface="Arimo"/>
                <a:ea typeface="Arimo"/>
                <a:cs typeface="Arimo"/>
                <a:sym typeface="Arimo"/>
              </a:rPr>
              <a:t>https://en.wikipedia.org/wiki/CI/CD</a:t>
            </a:r>
            <a:br>
              <a:rPr lang="it-IT" sz="1100" i="0" dirty="0">
                <a:solidFill>
                  <a:schemeClr val="dk2"/>
                </a:solidFill>
                <a:latin typeface="Arimo"/>
                <a:ea typeface="Arimo"/>
                <a:cs typeface="Arimo"/>
                <a:sym typeface="Arimo"/>
              </a:rPr>
            </a:br>
            <a:endParaRPr lang="en-US" sz="1100" b="1" i="1" dirty="0">
              <a:solidFill>
                <a:schemeClr val="dk2"/>
              </a:solidFill>
              <a:latin typeface="Zen Dots"/>
              <a:ea typeface="Zen Dots"/>
              <a:cs typeface="Zen Dots"/>
              <a:sym typeface="Zen Dots"/>
            </a:endParaRPr>
          </a:p>
        </p:txBody>
      </p:sp>
      <p:grpSp>
        <p:nvGrpSpPr>
          <p:cNvPr id="1789" name="Google Shape;1789;p35"/>
          <p:cNvGrpSpPr/>
          <p:nvPr/>
        </p:nvGrpSpPr>
        <p:grpSpPr>
          <a:xfrm>
            <a:off x="804440" y="3531599"/>
            <a:ext cx="667682" cy="667682"/>
            <a:chOff x="9011850" y="1484962"/>
            <a:chExt cx="552900" cy="552900"/>
          </a:xfrm>
        </p:grpSpPr>
        <p:pic>
          <p:nvPicPr>
            <p:cNvPr id="1790" name="Google Shape;1790;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1" name="Google Shape;1791;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2" name="Google Shape;1792;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3" name="Google Shape;1793;p35"/>
            <p:cNvPicPr preferRelativeResize="0"/>
            <p:nvPr/>
          </p:nvPicPr>
          <p:blipFill>
            <a:blip r:embed="rId3">
              <a:alphaModFix/>
            </a:blip>
            <a:stretch>
              <a:fillRect/>
            </a:stretch>
          </p:blipFill>
          <p:spPr>
            <a:xfrm>
              <a:off x="9011850" y="1484962"/>
              <a:ext cx="552900" cy="552900"/>
            </a:xfrm>
            <a:prstGeom prst="rect">
              <a:avLst/>
            </a:prstGeom>
            <a:noFill/>
            <a:ln>
              <a:noFill/>
            </a:ln>
          </p:spPr>
        </p:pic>
      </p:grpSp>
      <p:sp>
        <p:nvSpPr>
          <p:cNvPr id="1794" name="Google Shape;1794;p35"/>
          <p:cNvSpPr/>
          <p:nvPr/>
        </p:nvSpPr>
        <p:spPr>
          <a:xfrm>
            <a:off x="2908825" y="3011700"/>
            <a:ext cx="426900" cy="4269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5836350" y="3011700"/>
            <a:ext cx="426900" cy="4269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35"/>
          <p:cNvGrpSpPr/>
          <p:nvPr/>
        </p:nvGrpSpPr>
        <p:grpSpPr>
          <a:xfrm>
            <a:off x="2011449" y="225750"/>
            <a:ext cx="790213" cy="667702"/>
            <a:chOff x="2011449" y="225750"/>
            <a:chExt cx="790213" cy="667702"/>
          </a:xfrm>
        </p:grpSpPr>
        <p:pic>
          <p:nvPicPr>
            <p:cNvPr id="1797" name="Google Shape;1797;p35"/>
            <p:cNvPicPr preferRelativeResize="0"/>
            <p:nvPr/>
          </p:nvPicPr>
          <p:blipFill rotWithShape="1">
            <a:blip r:embed="rId4">
              <a:alphaModFix/>
            </a:blip>
            <a:srcRect t="4915"/>
            <a:stretch/>
          </p:blipFill>
          <p:spPr>
            <a:xfrm>
              <a:off x="2099438" y="225750"/>
              <a:ext cx="702225" cy="667702"/>
            </a:xfrm>
            <a:prstGeom prst="rect">
              <a:avLst/>
            </a:prstGeom>
            <a:noFill/>
            <a:ln>
              <a:noFill/>
            </a:ln>
            <a:effectLst>
              <a:outerShdw blurRad="157163" dist="104775" dir="3180000" algn="bl" rotWithShape="0">
                <a:srgbClr val="0E6790">
                  <a:alpha val="62000"/>
                </a:srgbClr>
              </a:outerShdw>
            </a:effectLst>
          </p:spPr>
        </p:pic>
        <p:grpSp>
          <p:nvGrpSpPr>
            <p:cNvPr id="1798" name="Google Shape;1798;p35"/>
            <p:cNvGrpSpPr/>
            <p:nvPr/>
          </p:nvGrpSpPr>
          <p:grpSpPr>
            <a:xfrm>
              <a:off x="2011449" y="446025"/>
              <a:ext cx="785500" cy="283075"/>
              <a:chOff x="2011449" y="446025"/>
              <a:chExt cx="785500" cy="283075"/>
            </a:xfrm>
          </p:grpSpPr>
          <p:sp>
            <p:nvSpPr>
              <p:cNvPr id="1799" name="Google Shape;1799;p35"/>
              <p:cNvSpPr/>
              <p:nvPr/>
            </p:nvSpPr>
            <p:spPr>
              <a:xfrm>
                <a:off x="2011449" y="446025"/>
                <a:ext cx="785500" cy="169975"/>
              </a:xfrm>
              <a:custGeom>
                <a:avLst/>
                <a:gdLst/>
                <a:ahLst/>
                <a:cxnLst/>
                <a:rect l="l" t="t" r="r" b="b"/>
                <a:pathLst>
                  <a:path w="31420" h="6799" extrusionOk="0">
                    <a:moveTo>
                      <a:pt x="5219" y="0"/>
                    </a:moveTo>
                    <a:cubicBezTo>
                      <a:pt x="4696" y="65"/>
                      <a:pt x="2948" y="65"/>
                      <a:pt x="2082" y="392"/>
                    </a:cubicBezTo>
                    <a:cubicBezTo>
                      <a:pt x="1216" y="719"/>
                      <a:pt x="154" y="1422"/>
                      <a:pt x="23" y="1961"/>
                    </a:cubicBezTo>
                    <a:cubicBezTo>
                      <a:pt x="-108" y="2500"/>
                      <a:pt x="318" y="3055"/>
                      <a:pt x="1298" y="3627"/>
                    </a:cubicBezTo>
                    <a:cubicBezTo>
                      <a:pt x="2278" y="4199"/>
                      <a:pt x="3667" y="4869"/>
                      <a:pt x="5905" y="5392"/>
                    </a:cubicBezTo>
                    <a:cubicBezTo>
                      <a:pt x="8143" y="5915"/>
                      <a:pt x="11508" y="6633"/>
                      <a:pt x="14727" y="6764"/>
                    </a:cubicBezTo>
                    <a:cubicBezTo>
                      <a:pt x="17946" y="6895"/>
                      <a:pt x="22521" y="6650"/>
                      <a:pt x="25217" y="6176"/>
                    </a:cubicBezTo>
                    <a:cubicBezTo>
                      <a:pt x="27913" y="5702"/>
                      <a:pt x="29971" y="4607"/>
                      <a:pt x="30902" y="3921"/>
                    </a:cubicBezTo>
                    <a:cubicBezTo>
                      <a:pt x="31833" y="3235"/>
                      <a:pt x="31327" y="2500"/>
                      <a:pt x="30804" y="2059"/>
                    </a:cubicBezTo>
                    <a:cubicBezTo>
                      <a:pt x="30281" y="1618"/>
                      <a:pt x="28272" y="1406"/>
                      <a:pt x="27765" y="1275"/>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800" name="Google Shape;1800;p35"/>
              <p:cNvSpPr/>
              <p:nvPr/>
            </p:nvSpPr>
            <p:spPr>
              <a:xfrm>
                <a:off x="2011449" y="509750"/>
                <a:ext cx="784925" cy="165625"/>
              </a:xfrm>
              <a:custGeom>
                <a:avLst/>
                <a:gdLst/>
                <a:ahLst/>
                <a:cxnLst/>
                <a:rect l="l" t="t" r="r" b="b"/>
                <a:pathLst>
                  <a:path w="31397" h="6625" extrusionOk="0">
                    <a:moveTo>
                      <a:pt x="4729" y="0"/>
                    </a:moveTo>
                    <a:cubicBezTo>
                      <a:pt x="4288" y="36"/>
                      <a:pt x="2866" y="-80"/>
                      <a:pt x="2082" y="218"/>
                    </a:cubicBezTo>
                    <a:cubicBezTo>
                      <a:pt x="1298" y="516"/>
                      <a:pt x="154" y="1248"/>
                      <a:pt x="23" y="1787"/>
                    </a:cubicBezTo>
                    <a:cubicBezTo>
                      <a:pt x="-108" y="2326"/>
                      <a:pt x="318" y="2881"/>
                      <a:pt x="1298" y="3453"/>
                    </a:cubicBezTo>
                    <a:cubicBezTo>
                      <a:pt x="2278" y="4025"/>
                      <a:pt x="3667" y="4695"/>
                      <a:pt x="5905" y="5218"/>
                    </a:cubicBezTo>
                    <a:cubicBezTo>
                      <a:pt x="8143" y="5741"/>
                      <a:pt x="11508" y="6459"/>
                      <a:pt x="14727" y="6590"/>
                    </a:cubicBezTo>
                    <a:cubicBezTo>
                      <a:pt x="17946" y="6721"/>
                      <a:pt x="22521" y="6476"/>
                      <a:pt x="25217" y="6002"/>
                    </a:cubicBezTo>
                    <a:cubicBezTo>
                      <a:pt x="27913" y="5528"/>
                      <a:pt x="29971" y="4433"/>
                      <a:pt x="30902" y="3747"/>
                    </a:cubicBezTo>
                    <a:cubicBezTo>
                      <a:pt x="31833" y="3061"/>
                      <a:pt x="31245" y="2314"/>
                      <a:pt x="30804" y="1885"/>
                    </a:cubicBezTo>
                    <a:cubicBezTo>
                      <a:pt x="30363" y="1457"/>
                      <a:pt x="28680" y="1294"/>
                      <a:pt x="28255" y="1176"/>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801" name="Google Shape;1801;p35"/>
              <p:cNvSpPr/>
              <p:nvPr/>
            </p:nvSpPr>
            <p:spPr>
              <a:xfrm>
                <a:off x="2011450" y="563475"/>
                <a:ext cx="765773" cy="165625"/>
              </a:xfrm>
              <a:custGeom>
                <a:avLst/>
                <a:gdLst/>
                <a:ahLst/>
                <a:cxnLst/>
                <a:rect l="l" t="t" r="r" b="b"/>
                <a:pathLst>
                  <a:path w="31397" h="6625" extrusionOk="0">
                    <a:moveTo>
                      <a:pt x="4729" y="0"/>
                    </a:moveTo>
                    <a:cubicBezTo>
                      <a:pt x="4288" y="36"/>
                      <a:pt x="2866" y="-80"/>
                      <a:pt x="2082" y="218"/>
                    </a:cubicBezTo>
                    <a:cubicBezTo>
                      <a:pt x="1298" y="516"/>
                      <a:pt x="154" y="1248"/>
                      <a:pt x="23" y="1787"/>
                    </a:cubicBezTo>
                    <a:cubicBezTo>
                      <a:pt x="-108" y="2326"/>
                      <a:pt x="318" y="2881"/>
                      <a:pt x="1298" y="3453"/>
                    </a:cubicBezTo>
                    <a:cubicBezTo>
                      <a:pt x="2278" y="4025"/>
                      <a:pt x="3667" y="4695"/>
                      <a:pt x="5905" y="5218"/>
                    </a:cubicBezTo>
                    <a:cubicBezTo>
                      <a:pt x="8143" y="5741"/>
                      <a:pt x="11508" y="6459"/>
                      <a:pt x="14727" y="6590"/>
                    </a:cubicBezTo>
                    <a:cubicBezTo>
                      <a:pt x="17946" y="6721"/>
                      <a:pt x="22521" y="6476"/>
                      <a:pt x="25217" y="6002"/>
                    </a:cubicBezTo>
                    <a:cubicBezTo>
                      <a:pt x="27913" y="5528"/>
                      <a:pt x="29971" y="4433"/>
                      <a:pt x="30902" y="3747"/>
                    </a:cubicBezTo>
                    <a:cubicBezTo>
                      <a:pt x="31833" y="3061"/>
                      <a:pt x="31245" y="2314"/>
                      <a:pt x="30804" y="1885"/>
                    </a:cubicBezTo>
                    <a:cubicBezTo>
                      <a:pt x="30363" y="1457"/>
                      <a:pt x="28680" y="1294"/>
                      <a:pt x="28255" y="1176"/>
                    </a:cubicBezTo>
                  </a:path>
                </a:pathLst>
              </a:custGeom>
              <a:noFill/>
              <a:ln w="9525" cap="flat" cmpd="sng">
                <a:solidFill>
                  <a:srgbClr val="0E6790"/>
                </a:solidFill>
                <a:prstDash val="solid"/>
                <a:round/>
                <a:headEnd type="none" w="med" len="med"/>
                <a:tailEnd type="none" w="med" len="med"/>
              </a:ln>
            </p:spPr>
            <p:txBody>
              <a:bodyPr/>
              <a:lstStyle/>
              <a:p>
                <a:endParaRPr lang="en-US"/>
              </a:p>
            </p:txBody>
          </p:sp>
        </p:grpSp>
      </p:grpSp>
      <p:grpSp>
        <p:nvGrpSpPr>
          <p:cNvPr id="1802" name="Google Shape;1802;p35"/>
          <p:cNvGrpSpPr/>
          <p:nvPr/>
        </p:nvGrpSpPr>
        <p:grpSpPr>
          <a:xfrm flipH="1">
            <a:off x="6332313" y="2649026"/>
            <a:ext cx="1769049" cy="1795600"/>
            <a:chOff x="7374951" y="493051"/>
            <a:chExt cx="1769049" cy="1795600"/>
          </a:xfrm>
        </p:grpSpPr>
        <p:pic>
          <p:nvPicPr>
            <p:cNvPr id="1803" name="Google Shape;1803;p35"/>
            <p:cNvPicPr preferRelativeResize="0"/>
            <p:nvPr/>
          </p:nvPicPr>
          <p:blipFill rotWithShape="1">
            <a:blip r:embed="rId5">
              <a:alphaModFix/>
            </a:blip>
            <a:srcRect t="6061" b="8687"/>
            <a:stretch/>
          </p:blipFill>
          <p:spPr>
            <a:xfrm rot="7611348">
              <a:off x="7589821" y="787373"/>
              <a:ext cx="1339308" cy="1206956"/>
            </a:xfrm>
            <a:prstGeom prst="rect">
              <a:avLst/>
            </a:prstGeom>
            <a:noFill/>
            <a:ln>
              <a:noFill/>
            </a:ln>
            <a:effectLst>
              <a:outerShdw blurRad="142875" dist="76200" dir="5400000" algn="bl" rotWithShape="0">
                <a:srgbClr val="0E6790">
                  <a:alpha val="82000"/>
                </a:srgbClr>
              </a:outerShdw>
            </a:effectLst>
          </p:spPr>
        </p:pic>
        <p:grpSp>
          <p:nvGrpSpPr>
            <p:cNvPr id="1804" name="Google Shape;1804;p35"/>
            <p:cNvGrpSpPr/>
            <p:nvPr/>
          </p:nvGrpSpPr>
          <p:grpSpPr>
            <a:xfrm>
              <a:off x="8164220" y="1199575"/>
              <a:ext cx="615289" cy="284475"/>
              <a:chOff x="1791515" y="444625"/>
              <a:chExt cx="963345" cy="284475"/>
            </a:xfrm>
          </p:grpSpPr>
          <p:sp>
            <p:nvSpPr>
              <p:cNvPr id="1805" name="Google Shape;1805;p35"/>
              <p:cNvSpPr/>
              <p:nvPr/>
            </p:nvSpPr>
            <p:spPr>
              <a:xfrm>
                <a:off x="1791515" y="444625"/>
                <a:ext cx="952475" cy="171400"/>
              </a:xfrm>
              <a:custGeom>
                <a:avLst/>
                <a:gdLst/>
                <a:ahLst/>
                <a:cxnLst/>
                <a:rect l="l" t="t" r="r" b="b"/>
                <a:pathLst>
                  <a:path w="38099" h="6856" extrusionOk="0">
                    <a:moveTo>
                      <a:pt x="4866" y="0"/>
                    </a:moveTo>
                    <a:cubicBezTo>
                      <a:pt x="4374" y="106"/>
                      <a:pt x="2724" y="299"/>
                      <a:pt x="1914" y="635"/>
                    </a:cubicBezTo>
                    <a:cubicBezTo>
                      <a:pt x="1104" y="971"/>
                      <a:pt x="72" y="1509"/>
                      <a:pt x="7" y="2017"/>
                    </a:cubicBezTo>
                    <a:cubicBezTo>
                      <a:pt x="-58" y="2525"/>
                      <a:pt x="356" y="3111"/>
                      <a:pt x="1522" y="3683"/>
                    </a:cubicBezTo>
                    <a:cubicBezTo>
                      <a:pt x="2688" y="4255"/>
                      <a:pt x="4341" y="4925"/>
                      <a:pt x="7004" y="5448"/>
                    </a:cubicBezTo>
                    <a:cubicBezTo>
                      <a:pt x="9667" y="5971"/>
                      <a:pt x="13671" y="6689"/>
                      <a:pt x="17501" y="6820"/>
                    </a:cubicBezTo>
                    <a:cubicBezTo>
                      <a:pt x="21331" y="6951"/>
                      <a:pt x="26638" y="6713"/>
                      <a:pt x="29983" y="6232"/>
                    </a:cubicBezTo>
                    <a:cubicBezTo>
                      <a:pt x="33328" y="5751"/>
                      <a:pt x="36399" y="4608"/>
                      <a:pt x="37572" y="3933"/>
                    </a:cubicBezTo>
                    <a:cubicBezTo>
                      <a:pt x="38746" y="3259"/>
                      <a:pt x="37686" y="2578"/>
                      <a:pt x="37024" y="2185"/>
                    </a:cubicBezTo>
                    <a:cubicBezTo>
                      <a:pt x="36363" y="1792"/>
                      <a:pt x="34173" y="1675"/>
                      <a:pt x="33603" y="1573"/>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sp>
            <p:nvSpPr>
              <p:cNvPr id="1806" name="Google Shape;1806;p35"/>
              <p:cNvSpPr/>
              <p:nvPr/>
            </p:nvSpPr>
            <p:spPr>
              <a:xfrm>
                <a:off x="1916285" y="509750"/>
                <a:ext cx="831400" cy="165625"/>
              </a:xfrm>
              <a:custGeom>
                <a:avLst/>
                <a:gdLst/>
                <a:ahLst/>
                <a:cxnLst/>
                <a:rect l="l" t="t" r="r" b="b"/>
                <a:pathLst>
                  <a:path w="33256" h="6625" extrusionOk="0">
                    <a:moveTo>
                      <a:pt x="5019" y="0"/>
                    </a:moveTo>
                    <a:cubicBezTo>
                      <a:pt x="4595" y="90"/>
                      <a:pt x="3305" y="244"/>
                      <a:pt x="2475" y="542"/>
                    </a:cubicBezTo>
                    <a:cubicBezTo>
                      <a:pt x="1645" y="840"/>
                      <a:pt x="218" y="1302"/>
                      <a:pt x="37" y="1787"/>
                    </a:cubicBezTo>
                    <a:cubicBezTo>
                      <a:pt x="-144" y="2272"/>
                      <a:pt x="349" y="2881"/>
                      <a:pt x="1387" y="3453"/>
                    </a:cubicBezTo>
                    <a:cubicBezTo>
                      <a:pt x="2425" y="4025"/>
                      <a:pt x="3895" y="4695"/>
                      <a:pt x="6265" y="5218"/>
                    </a:cubicBezTo>
                    <a:cubicBezTo>
                      <a:pt x="8635" y="5741"/>
                      <a:pt x="12198" y="6459"/>
                      <a:pt x="15606" y="6590"/>
                    </a:cubicBezTo>
                    <a:cubicBezTo>
                      <a:pt x="19014" y="6721"/>
                      <a:pt x="23860" y="6476"/>
                      <a:pt x="26715" y="6002"/>
                    </a:cubicBezTo>
                    <a:cubicBezTo>
                      <a:pt x="29570" y="5528"/>
                      <a:pt x="31749" y="4433"/>
                      <a:pt x="32735" y="3747"/>
                    </a:cubicBezTo>
                    <a:cubicBezTo>
                      <a:pt x="33721" y="3061"/>
                      <a:pt x="33089" y="2274"/>
                      <a:pt x="32630" y="1885"/>
                    </a:cubicBezTo>
                    <a:cubicBezTo>
                      <a:pt x="32171" y="1497"/>
                      <a:pt x="30423" y="1494"/>
                      <a:pt x="29981" y="1416"/>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sp>
            <p:nvSpPr>
              <p:cNvPr id="1807" name="Google Shape;1807;p35"/>
              <p:cNvSpPr/>
              <p:nvPr/>
            </p:nvSpPr>
            <p:spPr>
              <a:xfrm>
                <a:off x="1989061" y="553875"/>
                <a:ext cx="765800" cy="175225"/>
              </a:xfrm>
              <a:custGeom>
                <a:avLst/>
                <a:gdLst/>
                <a:ahLst/>
                <a:cxnLst/>
                <a:rect l="l" t="t" r="r" b="b"/>
                <a:pathLst>
                  <a:path w="30632" h="7009" extrusionOk="0">
                    <a:moveTo>
                      <a:pt x="4765" y="0"/>
                    </a:moveTo>
                    <a:cubicBezTo>
                      <a:pt x="4309" y="100"/>
                      <a:pt x="2822" y="240"/>
                      <a:pt x="2031" y="602"/>
                    </a:cubicBezTo>
                    <a:cubicBezTo>
                      <a:pt x="1241" y="964"/>
                      <a:pt x="149" y="1632"/>
                      <a:pt x="22" y="2171"/>
                    </a:cubicBezTo>
                    <a:cubicBezTo>
                      <a:pt x="-105" y="2710"/>
                      <a:pt x="311" y="3265"/>
                      <a:pt x="1267" y="3837"/>
                    </a:cubicBezTo>
                    <a:cubicBezTo>
                      <a:pt x="2224" y="4409"/>
                      <a:pt x="3577" y="5079"/>
                      <a:pt x="5761" y="5602"/>
                    </a:cubicBezTo>
                    <a:cubicBezTo>
                      <a:pt x="7945" y="6125"/>
                      <a:pt x="11229" y="6843"/>
                      <a:pt x="14369" y="6974"/>
                    </a:cubicBezTo>
                    <a:cubicBezTo>
                      <a:pt x="17509" y="7105"/>
                      <a:pt x="21972" y="6860"/>
                      <a:pt x="24602" y="6386"/>
                    </a:cubicBezTo>
                    <a:cubicBezTo>
                      <a:pt x="27232" y="5912"/>
                      <a:pt x="29241" y="4817"/>
                      <a:pt x="30149" y="4131"/>
                    </a:cubicBezTo>
                    <a:cubicBezTo>
                      <a:pt x="31057" y="3445"/>
                      <a:pt x="30483" y="2698"/>
                      <a:pt x="30052" y="2269"/>
                    </a:cubicBezTo>
                    <a:cubicBezTo>
                      <a:pt x="29622" y="1841"/>
                      <a:pt x="27980" y="1678"/>
                      <a:pt x="27566" y="1560"/>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grpSp>
      </p:grpSp>
      <p:pic>
        <p:nvPicPr>
          <p:cNvPr id="1808" name="Google Shape;1808;p35"/>
          <p:cNvPicPr preferRelativeResize="0"/>
          <p:nvPr/>
        </p:nvPicPr>
        <p:blipFill rotWithShape="1">
          <a:blip r:embed="rId5">
            <a:alphaModFix/>
          </a:blip>
          <a:srcRect t="6061" b="8687"/>
          <a:stretch/>
        </p:blipFill>
        <p:spPr>
          <a:xfrm rot="7611348">
            <a:off x="7589821" y="787373"/>
            <a:ext cx="1339308" cy="1206956"/>
          </a:xfrm>
          <a:prstGeom prst="rect">
            <a:avLst/>
          </a:prstGeom>
          <a:noFill/>
          <a:ln>
            <a:noFill/>
          </a:ln>
          <a:effectLst>
            <a:outerShdw blurRad="142875" dist="76200" dir="5400000" algn="bl" rotWithShape="0">
              <a:srgbClr val="0E6790">
                <a:alpha val="82000"/>
              </a:srgbClr>
            </a:outerShdw>
          </a:effectLst>
        </p:spPr>
      </p:pic>
    </p:spTree>
    <p:extLst>
      <p:ext uri="{BB962C8B-B14F-4D97-AF65-F5344CB8AC3E}">
        <p14:creationId xmlns:p14="http://schemas.microsoft.com/office/powerpoint/2010/main" val="2625041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7" name="Google Shape;347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solidFill>
                  <a:schemeClr val="lt1"/>
                </a:solidFill>
              </a:rPr>
              <a:t>Pengertian</a:t>
            </a:r>
            <a:endParaRPr lang="en-US" dirty="0"/>
          </a:p>
        </p:txBody>
      </p:sp>
      <p:sp>
        <p:nvSpPr>
          <p:cNvPr id="3478" name="Google Shape;3478;p7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algn="l"/>
            <a:r>
              <a:rPr lang="en-US" sz="2000" b="1" i="1" dirty="0">
                <a:solidFill>
                  <a:schemeClr val="bg1"/>
                </a:solidFill>
                <a:effectLst/>
                <a:latin typeface="Google Sans"/>
              </a:rPr>
              <a:t>Whitebox testing </a:t>
            </a:r>
            <a:r>
              <a:rPr lang="en-US" sz="2000" b="0" i="0" dirty="0" err="1">
                <a:solidFill>
                  <a:schemeClr val="bg1"/>
                </a:solidFill>
                <a:effectLst/>
                <a:latin typeface="Google Sans"/>
              </a:rPr>
              <a:t>adalah</a:t>
            </a:r>
            <a:r>
              <a:rPr lang="en-US" sz="2000" b="0" i="0" dirty="0">
                <a:solidFill>
                  <a:schemeClr val="bg1"/>
                </a:solidFill>
                <a:effectLst/>
                <a:latin typeface="Google Sans"/>
              </a:rPr>
              <a:t> </a:t>
            </a:r>
            <a:r>
              <a:rPr lang="en-US" sz="2000" b="0" i="0" dirty="0" err="1">
                <a:solidFill>
                  <a:schemeClr val="bg1"/>
                </a:solidFill>
                <a:effectLst/>
                <a:latin typeface="Google Sans"/>
              </a:rPr>
              <a:t>jenis</a:t>
            </a:r>
            <a:r>
              <a:rPr lang="en-US" sz="2000" b="0" i="0" dirty="0">
                <a:solidFill>
                  <a:schemeClr val="bg1"/>
                </a:solidFill>
                <a:effectLst/>
                <a:latin typeface="Google Sans"/>
              </a:rPr>
              <a:t> testing yang </a:t>
            </a:r>
            <a:r>
              <a:rPr lang="en-US" sz="2000" b="0" i="0" dirty="0" err="1">
                <a:solidFill>
                  <a:schemeClr val="bg1"/>
                </a:solidFill>
                <a:effectLst/>
                <a:latin typeface="Google Sans"/>
              </a:rPr>
              <a:t>dilakukan</a:t>
            </a:r>
            <a:r>
              <a:rPr lang="en-US" sz="2000" b="0" i="0" dirty="0">
                <a:solidFill>
                  <a:schemeClr val="bg1"/>
                </a:solidFill>
                <a:effectLst/>
                <a:latin typeface="Google Sans"/>
              </a:rPr>
              <a:t> </a:t>
            </a:r>
            <a:r>
              <a:rPr lang="en-US" sz="2000" b="0" i="0" dirty="0" err="1">
                <a:solidFill>
                  <a:schemeClr val="bg1"/>
                </a:solidFill>
                <a:effectLst/>
                <a:latin typeface="Google Sans"/>
              </a:rPr>
              <a:t>dengan</a:t>
            </a:r>
            <a:r>
              <a:rPr lang="en-US" sz="2000" b="0" i="0" dirty="0">
                <a:solidFill>
                  <a:schemeClr val="bg1"/>
                </a:solidFill>
                <a:effectLst/>
                <a:latin typeface="Google Sans"/>
              </a:rPr>
              <a:t> </a:t>
            </a:r>
            <a:r>
              <a:rPr lang="en-US" sz="2000" b="0" i="0" dirty="0" err="1">
                <a:solidFill>
                  <a:schemeClr val="bg1"/>
                </a:solidFill>
                <a:effectLst/>
                <a:latin typeface="Google Sans"/>
              </a:rPr>
              <a:t>mengakses</a:t>
            </a:r>
            <a:r>
              <a:rPr lang="en-US" sz="2000" b="0" i="0" dirty="0">
                <a:solidFill>
                  <a:schemeClr val="bg1"/>
                </a:solidFill>
                <a:effectLst/>
                <a:latin typeface="Google Sans"/>
              </a:rPr>
              <a:t> </a:t>
            </a:r>
            <a:r>
              <a:rPr lang="en-US" sz="2000" b="0" i="0" dirty="0" err="1">
                <a:solidFill>
                  <a:schemeClr val="bg1"/>
                </a:solidFill>
                <a:effectLst/>
                <a:latin typeface="Google Sans"/>
              </a:rPr>
              <a:t>kode</a:t>
            </a:r>
            <a:r>
              <a:rPr lang="en-US" sz="2000" b="0" i="0" dirty="0">
                <a:solidFill>
                  <a:schemeClr val="bg1"/>
                </a:solidFill>
                <a:effectLst/>
                <a:latin typeface="Google Sans"/>
              </a:rPr>
              <a:t> </a:t>
            </a:r>
            <a:r>
              <a:rPr lang="en-US" sz="2000" b="0" i="0" dirty="0" err="1">
                <a:solidFill>
                  <a:schemeClr val="bg1"/>
                </a:solidFill>
                <a:effectLst/>
                <a:latin typeface="Google Sans"/>
              </a:rPr>
              <a:t>sumber</a:t>
            </a:r>
            <a:r>
              <a:rPr lang="en-US" sz="2000" b="0" i="0" dirty="0">
                <a:solidFill>
                  <a:schemeClr val="bg1"/>
                </a:solidFill>
                <a:effectLst/>
                <a:latin typeface="Google Sans"/>
              </a:rPr>
              <a:t> program. Tester </a:t>
            </a:r>
            <a:r>
              <a:rPr lang="en-US" sz="2000" b="0" i="0" dirty="0" err="1">
                <a:solidFill>
                  <a:schemeClr val="bg1"/>
                </a:solidFill>
                <a:effectLst/>
                <a:latin typeface="Google Sans"/>
              </a:rPr>
              <a:t>dapat</a:t>
            </a:r>
            <a:r>
              <a:rPr lang="en-US" sz="2000" b="0" i="0" dirty="0">
                <a:solidFill>
                  <a:schemeClr val="bg1"/>
                </a:solidFill>
                <a:effectLst/>
                <a:latin typeface="Google Sans"/>
              </a:rPr>
              <a:t> </a:t>
            </a:r>
            <a:r>
              <a:rPr lang="en-US" sz="2000" b="0" i="0" dirty="0" err="1">
                <a:solidFill>
                  <a:schemeClr val="bg1"/>
                </a:solidFill>
                <a:effectLst/>
                <a:latin typeface="Google Sans"/>
              </a:rPr>
              <a:t>melihat</a:t>
            </a:r>
            <a:r>
              <a:rPr lang="en-US" sz="2000" b="0" i="0" dirty="0">
                <a:solidFill>
                  <a:schemeClr val="bg1"/>
                </a:solidFill>
                <a:effectLst/>
                <a:latin typeface="Google Sans"/>
              </a:rPr>
              <a:t> dan </a:t>
            </a:r>
            <a:r>
              <a:rPr lang="en-US" sz="2000" b="0" i="0" dirty="0" err="1">
                <a:solidFill>
                  <a:schemeClr val="bg1"/>
                </a:solidFill>
                <a:effectLst/>
                <a:latin typeface="Google Sans"/>
              </a:rPr>
              <a:t>memahami</a:t>
            </a:r>
            <a:r>
              <a:rPr lang="en-US" sz="2000" b="0" i="0" dirty="0">
                <a:solidFill>
                  <a:schemeClr val="bg1"/>
                </a:solidFill>
                <a:effectLst/>
                <a:latin typeface="Google Sans"/>
              </a:rPr>
              <a:t> </a:t>
            </a:r>
            <a:r>
              <a:rPr lang="en-US" sz="2000" b="0" i="0" dirty="0" err="1">
                <a:solidFill>
                  <a:schemeClr val="bg1"/>
                </a:solidFill>
                <a:effectLst/>
                <a:latin typeface="Google Sans"/>
              </a:rPr>
              <a:t>kode</a:t>
            </a:r>
            <a:r>
              <a:rPr lang="en-US" sz="2000" b="0" i="0" dirty="0">
                <a:solidFill>
                  <a:schemeClr val="bg1"/>
                </a:solidFill>
                <a:effectLst/>
                <a:latin typeface="Google Sans"/>
              </a:rPr>
              <a:t> </a:t>
            </a:r>
            <a:r>
              <a:rPr lang="en-US" sz="2000" b="0" i="0" dirty="0" err="1">
                <a:solidFill>
                  <a:schemeClr val="bg1"/>
                </a:solidFill>
                <a:effectLst/>
                <a:latin typeface="Google Sans"/>
              </a:rPr>
              <a:t>sumber</a:t>
            </a:r>
            <a:r>
              <a:rPr lang="en-US" sz="2000" b="0" i="0" dirty="0">
                <a:solidFill>
                  <a:schemeClr val="bg1"/>
                </a:solidFill>
                <a:effectLst/>
                <a:latin typeface="Google Sans"/>
              </a:rPr>
              <a:t> program </a:t>
            </a:r>
            <a:r>
              <a:rPr lang="en-US" sz="2000" b="0" i="0" dirty="0" err="1">
                <a:solidFill>
                  <a:schemeClr val="bg1"/>
                </a:solidFill>
                <a:effectLst/>
                <a:latin typeface="Google Sans"/>
              </a:rPr>
              <a:t>untuk</a:t>
            </a:r>
            <a:r>
              <a:rPr lang="en-US" sz="2000" b="0" i="0" dirty="0">
                <a:solidFill>
                  <a:schemeClr val="bg1"/>
                </a:solidFill>
                <a:effectLst/>
                <a:latin typeface="Google Sans"/>
              </a:rPr>
              <a:t> </a:t>
            </a:r>
            <a:r>
              <a:rPr lang="en-US" sz="2000" b="0" i="0" dirty="0" err="1">
                <a:solidFill>
                  <a:schemeClr val="bg1"/>
                </a:solidFill>
                <a:effectLst/>
                <a:latin typeface="Google Sans"/>
              </a:rPr>
              <a:t>menentukan</a:t>
            </a:r>
            <a:r>
              <a:rPr lang="en-US" sz="2000" b="0" i="0" dirty="0">
                <a:solidFill>
                  <a:schemeClr val="bg1"/>
                </a:solidFill>
                <a:effectLst/>
                <a:latin typeface="Google Sans"/>
              </a:rPr>
              <a:t> input dan output yang valid dan </a:t>
            </a:r>
            <a:r>
              <a:rPr lang="en-US" sz="2000" b="0" i="0" dirty="0" err="1">
                <a:solidFill>
                  <a:schemeClr val="bg1"/>
                </a:solidFill>
                <a:effectLst/>
                <a:latin typeface="Google Sans"/>
              </a:rPr>
              <a:t>tidak</a:t>
            </a:r>
            <a:r>
              <a:rPr lang="en-US" sz="2000" b="0" i="0" dirty="0">
                <a:solidFill>
                  <a:schemeClr val="bg1"/>
                </a:solidFill>
                <a:effectLst/>
                <a:latin typeface="Google Sans"/>
              </a:rPr>
              <a:t> valid.</a:t>
            </a:r>
          </a:p>
          <a:p>
            <a:pPr algn="l"/>
            <a:endParaRPr lang="en-US" sz="2000" b="0" i="0" dirty="0">
              <a:solidFill>
                <a:schemeClr val="bg1"/>
              </a:solidFill>
              <a:effectLst/>
              <a:latin typeface="Google Sans"/>
            </a:endParaRPr>
          </a:p>
          <a:p>
            <a:pPr algn="l"/>
            <a:r>
              <a:rPr lang="en-US" sz="2000" b="1" i="1" dirty="0">
                <a:solidFill>
                  <a:schemeClr val="bg1"/>
                </a:solidFill>
                <a:effectLst/>
                <a:latin typeface="Google Sans"/>
              </a:rPr>
              <a:t>Unit testing </a:t>
            </a:r>
            <a:r>
              <a:rPr lang="en-US" sz="2000" b="0" i="0" dirty="0" err="1">
                <a:solidFill>
                  <a:schemeClr val="bg1"/>
                </a:solidFill>
                <a:effectLst/>
                <a:latin typeface="Google Sans"/>
              </a:rPr>
              <a:t>adalah</a:t>
            </a:r>
            <a:r>
              <a:rPr lang="en-US" sz="2000" b="0" i="0" dirty="0">
                <a:solidFill>
                  <a:schemeClr val="bg1"/>
                </a:solidFill>
                <a:effectLst/>
                <a:latin typeface="Google Sans"/>
              </a:rPr>
              <a:t> </a:t>
            </a:r>
            <a:r>
              <a:rPr lang="en-US" sz="2000" b="0" i="0" dirty="0" err="1">
                <a:solidFill>
                  <a:schemeClr val="bg1"/>
                </a:solidFill>
                <a:effectLst/>
                <a:latin typeface="Google Sans"/>
              </a:rPr>
              <a:t>jenis</a:t>
            </a:r>
            <a:r>
              <a:rPr lang="en-US" sz="2000" b="0" i="0" dirty="0">
                <a:solidFill>
                  <a:schemeClr val="bg1"/>
                </a:solidFill>
                <a:effectLst/>
                <a:latin typeface="Google Sans"/>
              </a:rPr>
              <a:t> testing yang </a:t>
            </a:r>
            <a:r>
              <a:rPr lang="en-US" sz="2000" b="0" i="0" dirty="0" err="1">
                <a:solidFill>
                  <a:schemeClr val="bg1"/>
                </a:solidFill>
                <a:effectLst/>
                <a:latin typeface="Google Sans"/>
              </a:rPr>
              <a:t>dilakukan</a:t>
            </a:r>
            <a:r>
              <a:rPr lang="en-US" sz="2000" b="0" i="0" dirty="0">
                <a:solidFill>
                  <a:schemeClr val="bg1"/>
                </a:solidFill>
                <a:effectLst/>
                <a:latin typeface="Google Sans"/>
              </a:rPr>
              <a:t> pada unit </a:t>
            </a:r>
            <a:r>
              <a:rPr lang="en-US" sz="2000" b="0" i="0" dirty="0" err="1">
                <a:solidFill>
                  <a:schemeClr val="bg1"/>
                </a:solidFill>
                <a:effectLst/>
                <a:latin typeface="Google Sans"/>
              </a:rPr>
              <a:t>terkecil</a:t>
            </a:r>
            <a:r>
              <a:rPr lang="en-US" sz="2000" b="0" i="0" dirty="0">
                <a:solidFill>
                  <a:schemeClr val="bg1"/>
                </a:solidFill>
                <a:effectLst/>
                <a:latin typeface="Google Sans"/>
              </a:rPr>
              <a:t> </a:t>
            </a:r>
            <a:r>
              <a:rPr lang="en-US" sz="2000" b="0" i="0" dirty="0" err="1">
                <a:solidFill>
                  <a:schemeClr val="bg1"/>
                </a:solidFill>
                <a:effectLst/>
                <a:latin typeface="Google Sans"/>
              </a:rPr>
              <a:t>dari</a:t>
            </a:r>
            <a:r>
              <a:rPr lang="en-US" sz="2000" b="0" i="0" dirty="0">
                <a:solidFill>
                  <a:schemeClr val="bg1"/>
                </a:solidFill>
                <a:effectLst/>
                <a:latin typeface="Google Sans"/>
              </a:rPr>
              <a:t> program, </a:t>
            </a:r>
            <a:r>
              <a:rPr lang="en-US" sz="2000" b="0" i="0" dirty="0" err="1">
                <a:solidFill>
                  <a:schemeClr val="bg1"/>
                </a:solidFill>
                <a:effectLst/>
                <a:latin typeface="Google Sans"/>
              </a:rPr>
              <a:t>yaitu</a:t>
            </a:r>
            <a:r>
              <a:rPr lang="en-US" sz="2000" b="0" i="0" dirty="0">
                <a:solidFill>
                  <a:schemeClr val="bg1"/>
                </a:solidFill>
                <a:effectLst/>
                <a:latin typeface="Google Sans"/>
              </a:rPr>
              <a:t> </a:t>
            </a:r>
            <a:r>
              <a:rPr lang="en-US" sz="2000" b="0" i="0" dirty="0" err="1">
                <a:solidFill>
                  <a:schemeClr val="bg1"/>
                </a:solidFill>
                <a:effectLst/>
                <a:latin typeface="Google Sans"/>
              </a:rPr>
              <a:t>fungsi</a:t>
            </a:r>
            <a:r>
              <a:rPr lang="en-US" sz="2000" b="0" i="0" dirty="0">
                <a:solidFill>
                  <a:schemeClr val="bg1"/>
                </a:solidFill>
                <a:effectLst/>
                <a:latin typeface="Google Sans"/>
              </a:rPr>
              <a:t> </a:t>
            </a:r>
            <a:r>
              <a:rPr lang="en-US" sz="2000" b="0" i="0" dirty="0" err="1">
                <a:solidFill>
                  <a:schemeClr val="bg1"/>
                </a:solidFill>
                <a:effectLst/>
                <a:latin typeface="Google Sans"/>
              </a:rPr>
              <a:t>atau</a:t>
            </a:r>
            <a:r>
              <a:rPr lang="en-US" sz="2000" b="0" i="0" dirty="0">
                <a:solidFill>
                  <a:schemeClr val="bg1"/>
                </a:solidFill>
                <a:effectLst/>
                <a:latin typeface="Google Sans"/>
              </a:rPr>
              <a:t> method. Unit testing </a:t>
            </a:r>
            <a:r>
              <a:rPr lang="en-US" sz="2000" b="0" i="0" dirty="0" err="1">
                <a:solidFill>
                  <a:schemeClr val="bg1"/>
                </a:solidFill>
                <a:effectLst/>
                <a:latin typeface="Google Sans"/>
              </a:rPr>
              <a:t>bertujuan</a:t>
            </a:r>
            <a:r>
              <a:rPr lang="en-US" sz="2000" b="0" i="0" dirty="0">
                <a:solidFill>
                  <a:schemeClr val="bg1"/>
                </a:solidFill>
                <a:effectLst/>
                <a:latin typeface="Google Sans"/>
              </a:rPr>
              <a:t> </a:t>
            </a:r>
            <a:r>
              <a:rPr lang="en-US" sz="2000" b="0" i="0" dirty="0" err="1">
                <a:solidFill>
                  <a:schemeClr val="bg1"/>
                </a:solidFill>
                <a:effectLst/>
                <a:latin typeface="Google Sans"/>
              </a:rPr>
              <a:t>untuk</a:t>
            </a:r>
            <a:r>
              <a:rPr lang="en-US" sz="2000" b="0" i="0" dirty="0">
                <a:solidFill>
                  <a:schemeClr val="bg1"/>
                </a:solidFill>
                <a:effectLst/>
                <a:latin typeface="Google Sans"/>
              </a:rPr>
              <a:t> </a:t>
            </a:r>
            <a:r>
              <a:rPr lang="en-US" sz="2000" b="0" i="0" dirty="0" err="1">
                <a:solidFill>
                  <a:schemeClr val="bg1"/>
                </a:solidFill>
                <a:effectLst/>
                <a:latin typeface="Google Sans"/>
              </a:rPr>
              <a:t>memastikan</a:t>
            </a:r>
            <a:r>
              <a:rPr lang="en-US" sz="2000" b="0" i="0" dirty="0">
                <a:solidFill>
                  <a:schemeClr val="bg1"/>
                </a:solidFill>
                <a:effectLst/>
                <a:latin typeface="Google Sans"/>
              </a:rPr>
              <a:t> </a:t>
            </a:r>
            <a:r>
              <a:rPr lang="en-US" sz="2000" b="0" i="0" dirty="0" err="1">
                <a:solidFill>
                  <a:schemeClr val="bg1"/>
                </a:solidFill>
                <a:effectLst/>
                <a:latin typeface="Google Sans"/>
              </a:rPr>
              <a:t>bahwa</a:t>
            </a:r>
            <a:r>
              <a:rPr lang="en-US" sz="2000" b="0" i="0" dirty="0">
                <a:solidFill>
                  <a:schemeClr val="bg1"/>
                </a:solidFill>
                <a:effectLst/>
                <a:latin typeface="Google Sans"/>
              </a:rPr>
              <a:t> </a:t>
            </a:r>
            <a:r>
              <a:rPr lang="en-US" sz="2000" b="0" i="0" dirty="0" err="1">
                <a:solidFill>
                  <a:schemeClr val="bg1"/>
                </a:solidFill>
                <a:effectLst/>
                <a:latin typeface="Google Sans"/>
              </a:rPr>
              <a:t>setiap</a:t>
            </a:r>
            <a:r>
              <a:rPr lang="en-US" sz="2000" b="0" i="0" dirty="0">
                <a:solidFill>
                  <a:schemeClr val="bg1"/>
                </a:solidFill>
                <a:effectLst/>
                <a:latin typeface="Google Sans"/>
              </a:rPr>
              <a:t> </a:t>
            </a:r>
            <a:r>
              <a:rPr lang="en-US" sz="2000" b="0" i="0" dirty="0" err="1">
                <a:solidFill>
                  <a:schemeClr val="bg1"/>
                </a:solidFill>
                <a:effectLst/>
                <a:latin typeface="Google Sans"/>
              </a:rPr>
              <a:t>fungsi</a:t>
            </a:r>
            <a:r>
              <a:rPr lang="en-US" sz="2000" b="0" i="0" dirty="0">
                <a:solidFill>
                  <a:schemeClr val="bg1"/>
                </a:solidFill>
                <a:effectLst/>
                <a:latin typeface="Google Sans"/>
              </a:rPr>
              <a:t> </a:t>
            </a:r>
            <a:r>
              <a:rPr lang="en-US" sz="2000" b="0" i="0" dirty="0" err="1">
                <a:solidFill>
                  <a:schemeClr val="bg1"/>
                </a:solidFill>
                <a:effectLst/>
                <a:latin typeface="Google Sans"/>
              </a:rPr>
              <a:t>atau</a:t>
            </a:r>
            <a:r>
              <a:rPr lang="en-US" sz="2000" b="0" i="0" dirty="0">
                <a:solidFill>
                  <a:schemeClr val="bg1"/>
                </a:solidFill>
                <a:effectLst/>
                <a:latin typeface="Google Sans"/>
              </a:rPr>
              <a:t> method </a:t>
            </a:r>
            <a:r>
              <a:rPr lang="en-US" sz="2000" b="0" i="0" dirty="0" err="1">
                <a:solidFill>
                  <a:schemeClr val="bg1"/>
                </a:solidFill>
                <a:effectLst/>
                <a:latin typeface="Google Sans"/>
              </a:rPr>
              <a:t>bekerja</a:t>
            </a:r>
            <a:r>
              <a:rPr lang="en-US" sz="2000" b="0" i="0" dirty="0">
                <a:solidFill>
                  <a:schemeClr val="bg1"/>
                </a:solidFill>
                <a:effectLst/>
                <a:latin typeface="Google Sans"/>
              </a:rPr>
              <a:t> </a:t>
            </a:r>
            <a:r>
              <a:rPr lang="en-US" sz="2000" b="0" i="0" dirty="0" err="1">
                <a:solidFill>
                  <a:schemeClr val="bg1"/>
                </a:solidFill>
                <a:effectLst/>
                <a:latin typeface="Google Sans"/>
              </a:rPr>
              <a:t>dengan</a:t>
            </a:r>
            <a:r>
              <a:rPr lang="en-US" sz="2000" b="0" i="0" dirty="0">
                <a:solidFill>
                  <a:schemeClr val="bg1"/>
                </a:solidFill>
                <a:effectLst/>
                <a:latin typeface="Google Sans"/>
              </a:rPr>
              <a:t> </a:t>
            </a:r>
            <a:r>
              <a:rPr lang="en-US" sz="2000" b="0" i="0" dirty="0" err="1">
                <a:solidFill>
                  <a:schemeClr val="bg1"/>
                </a:solidFill>
                <a:effectLst/>
                <a:latin typeface="Google Sans"/>
              </a:rPr>
              <a:t>benar</a:t>
            </a:r>
            <a:r>
              <a:rPr lang="en-US" sz="2000" b="0" i="0" dirty="0">
                <a:solidFill>
                  <a:schemeClr val="bg1"/>
                </a:solidFill>
                <a:effectLst/>
                <a:latin typeface="Google Sans"/>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18"/>
        <p:cNvGrpSpPr/>
        <p:nvPr/>
      </p:nvGrpSpPr>
      <p:grpSpPr>
        <a:xfrm>
          <a:off x="0" y="0"/>
          <a:ext cx="0" cy="0"/>
          <a:chOff x="0" y="0"/>
          <a:chExt cx="0" cy="0"/>
        </a:xfrm>
      </p:grpSpPr>
      <p:sp>
        <p:nvSpPr>
          <p:cNvPr id="1919" name="Google Shape;1919;p42"/>
          <p:cNvSpPr txBox="1">
            <a:spLocks noGrp="1"/>
          </p:cNvSpPr>
          <p:nvPr>
            <p:ph type="title"/>
          </p:nvPr>
        </p:nvSpPr>
        <p:spPr>
          <a:xfrm>
            <a:off x="720000" y="557922"/>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Manfaat</a:t>
            </a:r>
            <a:endParaRPr dirty="0"/>
          </a:p>
        </p:txBody>
      </p:sp>
      <p:sp>
        <p:nvSpPr>
          <p:cNvPr id="1920" name="Google Shape;1920;p42"/>
          <p:cNvSpPr txBox="1">
            <a:spLocks noGrp="1"/>
          </p:cNvSpPr>
          <p:nvPr>
            <p:ph type="subTitle" idx="1"/>
          </p:nvPr>
        </p:nvSpPr>
        <p:spPr>
          <a:xfrm rot="-458">
            <a:off x="719995" y="1699173"/>
            <a:ext cx="4503600" cy="2198700"/>
          </a:xfrm>
          <a:prstGeom prst="rect">
            <a:avLst/>
          </a:prstGeom>
        </p:spPr>
        <p:txBody>
          <a:bodyPr spcFirstLastPara="1" wrap="square" lIns="91425" tIns="91425" rIns="91425" bIns="91425" anchor="t" anchorCtr="0">
            <a:noAutofit/>
          </a:bodyPr>
          <a:lstStyle/>
          <a:p>
            <a:pPr marL="457200" lvl="0" indent="-317500" algn="l" rtl="0">
              <a:spcBef>
                <a:spcPts val="1600"/>
              </a:spcBef>
              <a:spcAft>
                <a:spcPts val="0"/>
              </a:spcAft>
              <a:buSzPts val="1400"/>
              <a:buChar char="●"/>
            </a:pPr>
            <a:r>
              <a:rPr lang="en-US" dirty="0" err="1"/>
              <a:t>Meningkatkan</a:t>
            </a:r>
            <a:r>
              <a:rPr lang="en-US" dirty="0"/>
              <a:t> </a:t>
            </a:r>
            <a:r>
              <a:rPr lang="en-US" dirty="0" err="1"/>
              <a:t>kualitas</a:t>
            </a:r>
            <a:r>
              <a:rPr lang="en-US" dirty="0"/>
              <a:t> software</a:t>
            </a:r>
          </a:p>
          <a:p>
            <a:pPr marL="457200" lvl="0" indent="-317500" algn="l" rtl="0">
              <a:spcBef>
                <a:spcPts val="1600"/>
              </a:spcBef>
              <a:spcAft>
                <a:spcPts val="0"/>
              </a:spcAft>
              <a:buSzPts val="1400"/>
              <a:buChar char="●"/>
            </a:pPr>
            <a:r>
              <a:rPr lang="en-US" dirty="0" err="1"/>
              <a:t>Menemukan</a:t>
            </a:r>
            <a:r>
              <a:rPr lang="en-US" dirty="0"/>
              <a:t> bug dan error </a:t>
            </a:r>
            <a:r>
              <a:rPr lang="en-US" dirty="0" err="1"/>
              <a:t>lebih</a:t>
            </a:r>
            <a:r>
              <a:rPr lang="en-US" dirty="0"/>
              <a:t> </a:t>
            </a:r>
            <a:r>
              <a:rPr lang="en-US" dirty="0" err="1"/>
              <a:t>awal</a:t>
            </a:r>
            <a:endParaRPr lang="en-US" dirty="0"/>
          </a:p>
          <a:p>
            <a:pPr marL="457200" lvl="0" indent="-317500" algn="l" rtl="0">
              <a:spcBef>
                <a:spcPts val="1600"/>
              </a:spcBef>
              <a:spcAft>
                <a:spcPts val="0"/>
              </a:spcAft>
              <a:buSzPts val="1400"/>
              <a:buChar char="●"/>
            </a:pPr>
            <a:r>
              <a:rPr lang="en-US" dirty="0" err="1"/>
              <a:t>Meningkatkan</a:t>
            </a:r>
            <a:r>
              <a:rPr lang="en-US" dirty="0"/>
              <a:t> </a:t>
            </a:r>
            <a:r>
              <a:rPr lang="en-US" dirty="0" err="1"/>
              <a:t>produktivitas</a:t>
            </a:r>
            <a:r>
              <a:rPr lang="en-US" dirty="0"/>
              <a:t> </a:t>
            </a:r>
            <a:r>
              <a:rPr lang="en-US" dirty="0" err="1"/>
              <a:t>pengembangan</a:t>
            </a:r>
            <a:r>
              <a:rPr lang="en-US" dirty="0"/>
              <a:t> software</a:t>
            </a:r>
          </a:p>
          <a:p>
            <a:pPr marL="457200" lvl="0" indent="-317500" algn="l" rtl="0">
              <a:spcBef>
                <a:spcPts val="1600"/>
              </a:spcBef>
              <a:spcAft>
                <a:spcPts val="0"/>
              </a:spcAft>
              <a:buSzPts val="1400"/>
              <a:buChar char="●"/>
            </a:pPr>
            <a:r>
              <a:rPr lang="en-US" dirty="0" err="1"/>
              <a:t>Mempermudah</a:t>
            </a:r>
            <a:r>
              <a:rPr lang="en-US" dirty="0"/>
              <a:t> </a:t>
            </a:r>
            <a:r>
              <a:rPr lang="en-US" dirty="0" err="1"/>
              <a:t>pemeliharaan</a:t>
            </a:r>
            <a:r>
              <a:rPr lang="en-US" dirty="0"/>
              <a:t> software</a:t>
            </a:r>
          </a:p>
        </p:txBody>
      </p:sp>
      <p:grpSp>
        <p:nvGrpSpPr>
          <p:cNvPr id="1921" name="Google Shape;1921;p42"/>
          <p:cNvGrpSpPr/>
          <p:nvPr/>
        </p:nvGrpSpPr>
        <p:grpSpPr>
          <a:xfrm rot="10800000" flipH="1">
            <a:off x="4951100" y="1206298"/>
            <a:ext cx="2247753" cy="2281489"/>
            <a:chOff x="7374951" y="493051"/>
            <a:chExt cx="1769049" cy="1795600"/>
          </a:xfrm>
        </p:grpSpPr>
        <p:pic>
          <p:nvPicPr>
            <p:cNvPr id="1922" name="Google Shape;1922;p42"/>
            <p:cNvPicPr preferRelativeResize="0"/>
            <p:nvPr/>
          </p:nvPicPr>
          <p:blipFill rotWithShape="1">
            <a:blip r:embed="rId3">
              <a:alphaModFix/>
            </a:blip>
            <a:srcRect t="6061" b="8687"/>
            <a:stretch/>
          </p:blipFill>
          <p:spPr>
            <a:xfrm rot="7611348">
              <a:off x="7589821" y="787373"/>
              <a:ext cx="1339308" cy="1206956"/>
            </a:xfrm>
            <a:prstGeom prst="rect">
              <a:avLst/>
            </a:prstGeom>
            <a:noFill/>
            <a:ln>
              <a:noFill/>
            </a:ln>
            <a:effectLst>
              <a:outerShdw blurRad="142875" dist="76200" dir="5460000" algn="bl" rotWithShape="0">
                <a:srgbClr val="0E6790">
                  <a:alpha val="82000"/>
                </a:srgbClr>
              </a:outerShdw>
            </a:effectLst>
          </p:spPr>
        </p:pic>
        <p:grpSp>
          <p:nvGrpSpPr>
            <p:cNvPr id="1923" name="Google Shape;1923;p42"/>
            <p:cNvGrpSpPr/>
            <p:nvPr/>
          </p:nvGrpSpPr>
          <p:grpSpPr>
            <a:xfrm>
              <a:off x="8164220" y="1199575"/>
              <a:ext cx="615289" cy="284475"/>
              <a:chOff x="1791515" y="444625"/>
              <a:chExt cx="963345" cy="284475"/>
            </a:xfrm>
          </p:grpSpPr>
          <p:sp>
            <p:nvSpPr>
              <p:cNvPr id="1924" name="Google Shape;1924;p42"/>
              <p:cNvSpPr/>
              <p:nvPr/>
            </p:nvSpPr>
            <p:spPr>
              <a:xfrm>
                <a:off x="1791515" y="444625"/>
                <a:ext cx="952475" cy="171400"/>
              </a:xfrm>
              <a:custGeom>
                <a:avLst/>
                <a:gdLst/>
                <a:ahLst/>
                <a:cxnLst/>
                <a:rect l="l" t="t" r="r" b="b"/>
                <a:pathLst>
                  <a:path w="38099" h="6856" extrusionOk="0">
                    <a:moveTo>
                      <a:pt x="4866" y="0"/>
                    </a:moveTo>
                    <a:cubicBezTo>
                      <a:pt x="4374" y="106"/>
                      <a:pt x="2724" y="299"/>
                      <a:pt x="1914" y="635"/>
                    </a:cubicBezTo>
                    <a:cubicBezTo>
                      <a:pt x="1104" y="971"/>
                      <a:pt x="72" y="1509"/>
                      <a:pt x="7" y="2017"/>
                    </a:cubicBezTo>
                    <a:cubicBezTo>
                      <a:pt x="-58" y="2525"/>
                      <a:pt x="356" y="3111"/>
                      <a:pt x="1522" y="3683"/>
                    </a:cubicBezTo>
                    <a:cubicBezTo>
                      <a:pt x="2688" y="4255"/>
                      <a:pt x="4341" y="4925"/>
                      <a:pt x="7004" y="5448"/>
                    </a:cubicBezTo>
                    <a:cubicBezTo>
                      <a:pt x="9667" y="5971"/>
                      <a:pt x="13671" y="6689"/>
                      <a:pt x="17501" y="6820"/>
                    </a:cubicBezTo>
                    <a:cubicBezTo>
                      <a:pt x="21331" y="6951"/>
                      <a:pt x="26638" y="6713"/>
                      <a:pt x="29983" y="6232"/>
                    </a:cubicBezTo>
                    <a:cubicBezTo>
                      <a:pt x="33328" y="5751"/>
                      <a:pt x="36399" y="4608"/>
                      <a:pt x="37572" y="3933"/>
                    </a:cubicBezTo>
                    <a:cubicBezTo>
                      <a:pt x="38746" y="3259"/>
                      <a:pt x="37686" y="2578"/>
                      <a:pt x="37024" y="2185"/>
                    </a:cubicBezTo>
                    <a:cubicBezTo>
                      <a:pt x="36363" y="1792"/>
                      <a:pt x="34173" y="1675"/>
                      <a:pt x="33603" y="1573"/>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925" name="Google Shape;1925;p42"/>
              <p:cNvSpPr/>
              <p:nvPr/>
            </p:nvSpPr>
            <p:spPr>
              <a:xfrm>
                <a:off x="1916285" y="509750"/>
                <a:ext cx="831400" cy="165625"/>
              </a:xfrm>
              <a:custGeom>
                <a:avLst/>
                <a:gdLst/>
                <a:ahLst/>
                <a:cxnLst/>
                <a:rect l="l" t="t" r="r" b="b"/>
                <a:pathLst>
                  <a:path w="33256" h="6625" extrusionOk="0">
                    <a:moveTo>
                      <a:pt x="5019" y="0"/>
                    </a:moveTo>
                    <a:cubicBezTo>
                      <a:pt x="4595" y="90"/>
                      <a:pt x="3305" y="244"/>
                      <a:pt x="2475" y="542"/>
                    </a:cubicBezTo>
                    <a:cubicBezTo>
                      <a:pt x="1645" y="840"/>
                      <a:pt x="218" y="1302"/>
                      <a:pt x="37" y="1787"/>
                    </a:cubicBezTo>
                    <a:cubicBezTo>
                      <a:pt x="-144" y="2272"/>
                      <a:pt x="349" y="2881"/>
                      <a:pt x="1387" y="3453"/>
                    </a:cubicBezTo>
                    <a:cubicBezTo>
                      <a:pt x="2425" y="4025"/>
                      <a:pt x="3895" y="4695"/>
                      <a:pt x="6265" y="5218"/>
                    </a:cubicBezTo>
                    <a:cubicBezTo>
                      <a:pt x="8635" y="5741"/>
                      <a:pt x="12198" y="6459"/>
                      <a:pt x="15606" y="6590"/>
                    </a:cubicBezTo>
                    <a:cubicBezTo>
                      <a:pt x="19014" y="6721"/>
                      <a:pt x="23860" y="6476"/>
                      <a:pt x="26715" y="6002"/>
                    </a:cubicBezTo>
                    <a:cubicBezTo>
                      <a:pt x="29570" y="5528"/>
                      <a:pt x="31749" y="4433"/>
                      <a:pt x="32735" y="3747"/>
                    </a:cubicBezTo>
                    <a:cubicBezTo>
                      <a:pt x="33721" y="3061"/>
                      <a:pt x="33089" y="2274"/>
                      <a:pt x="32630" y="1885"/>
                    </a:cubicBezTo>
                    <a:cubicBezTo>
                      <a:pt x="32171" y="1497"/>
                      <a:pt x="30423" y="1494"/>
                      <a:pt x="29981" y="1416"/>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926" name="Google Shape;1926;p42"/>
              <p:cNvSpPr/>
              <p:nvPr/>
            </p:nvSpPr>
            <p:spPr>
              <a:xfrm>
                <a:off x="1989061" y="553875"/>
                <a:ext cx="765800" cy="175225"/>
              </a:xfrm>
              <a:custGeom>
                <a:avLst/>
                <a:gdLst/>
                <a:ahLst/>
                <a:cxnLst/>
                <a:rect l="l" t="t" r="r" b="b"/>
                <a:pathLst>
                  <a:path w="30632" h="7009" extrusionOk="0">
                    <a:moveTo>
                      <a:pt x="4765" y="0"/>
                    </a:moveTo>
                    <a:cubicBezTo>
                      <a:pt x="4309" y="100"/>
                      <a:pt x="2822" y="240"/>
                      <a:pt x="2031" y="602"/>
                    </a:cubicBezTo>
                    <a:cubicBezTo>
                      <a:pt x="1241" y="964"/>
                      <a:pt x="149" y="1632"/>
                      <a:pt x="22" y="2171"/>
                    </a:cubicBezTo>
                    <a:cubicBezTo>
                      <a:pt x="-105" y="2710"/>
                      <a:pt x="311" y="3265"/>
                      <a:pt x="1267" y="3837"/>
                    </a:cubicBezTo>
                    <a:cubicBezTo>
                      <a:pt x="2224" y="4409"/>
                      <a:pt x="3577" y="5079"/>
                      <a:pt x="5761" y="5602"/>
                    </a:cubicBezTo>
                    <a:cubicBezTo>
                      <a:pt x="7945" y="6125"/>
                      <a:pt x="11229" y="6843"/>
                      <a:pt x="14369" y="6974"/>
                    </a:cubicBezTo>
                    <a:cubicBezTo>
                      <a:pt x="17509" y="7105"/>
                      <a:pt x="21972" y="6860"/>
                      <a:pt x="24602" y="6386"/>
                    </a:cubicBezTo>
                    <a:cubicBezTo>
                      <a:pt x="27232" y="5912"/>
                      <a:pt x="29241" y="4817"/>
                      <a:pt x="30149" y="4131"/>
                    </a:cubicBezTo>
                    <a:cubicBezTo>
                      <a:pt x="31057" y="3445"/>
                      <a:pt x="30483" y="2698"/>
                      <a:pt x="30052" y="2269"/>
                    </a:cubicBezTo>
                    <a:cubicBezTo>
                      <a:pt x="29622" y="1841"/>
                      <a:pt x="27980" y="1678"/>
                      <a:pt x="27566" y="1560"/>
                    </a:cubicBezTo>
                  </a:path>
                </a:pathLst>
              </a:custGeom>
              <a:noFill/>
              <a:ln w="9525" cap="flat" cmpd="sng">
                <a:solidFill>
                  <a:srgbClr val="0E6790"/>
                </a:solidFill>
                <a:prstDash val="solid"/>
                <a:round/>
                <a:headEnd type="none" w="med" len="med"/>
                <a:tailEnd type="none" w="med" len="med"/>
              </a:ln>
            </p:spPr>
            <p:txBody>
              <a:bodyPr/>
              <a:lstStyle/>
              <a:p>
                <a:endParaRPr lang="en-US"/>
              </a:p>
            </p:txBody>
          </p:sp>
        </p:grpSp>
      </p:grpSp>
      <p:pic>
        <p:nvPicPr>
          <p:cNvPr id="1927" name="Google Shape;1927;p42"/>
          <p:cNvPicPr preferRelativeResize="0"/>
          <p:nvPr/>
        </p:nvPicPr>
        <p:blipFill rotWithShape="1">
          <a:blip r:embed="rId4">
            <a:alphaModFix/>
          </a:blip>
          <a:srcRect t="4915"/>
          <a:stretch/>
        </p:blipFill>
        <p:spPr>
          <a:xfrm>
            <a:off x="7300125" y="3813100"/>
            <a:ext cx="831262" cy="790401"/>
          </a:xfrm>
          <a:prstGeom prst="rect">
            <a:avLst/>
          </a:prstGeom>
          <a:noFill/>
          <a:ln>
            <a:noFill/>
          </a:ln>
          <a:effectLst>
            <a:outerShdw blurRad="142875" dist="76200" dir="5460000" algn="bl" rotWithShape="0">
              <a:schemeClr val="dk1">
                <a:alpha val="75000"/>
              </a:schemeClr>
            </a:outerShdw>
          </a:effectLst>
        </p:spPr>
      </p:pic>
      <p:pic>
        <p:nvPicPr>
          <p:cNvPr id="1928" name="Google Shape;1928;p42"/>
          <p:cNvPicPr preferRelativeResize="0"/>
          <p:nvPr/>
        </p:nvPicPr>
        <p:blipFill rotWithShape="1">
          <a:blip r:embed="rId5">
            <a:alphaModFix/>
          </a:blip>
          <a:srcRect l="12492" t="18400" r="12342" b="12005"/>
          <a:stretch/>
        </p:blipFill>
        <p:spPr>
          <a:xfrm>
            <a:off x="-991275" y="1447545"/>
            <a:ext cx="1452025" cy="1344366"/>
          </a:xfrm>
          <a:prstGeom prst="rect">
            <a:avLst/>
          </a:prstGeom>
          <a:noFill/>
          <a:ln>
            <a:noFill/>
          </a:ln>
        </p:spPr>
      </p:pic>
      <p:pic>
        <p:nvPicPr>
          <p:cNvPr id="1929" name="Google Shape;1929;p42"/>
          <p:cNvPicPr preferRelativeResize="0"/>
          <p:nvPr/>
        </p:nvPicPr>
        <p:blipFill>
          <a:blip r:embed="rId6">
            <a:alphaModFix/>
          </a:blip>
          <a:stretch>
            <a:fillRect/>
          </a:stretch>
        </p:blipFill>
        <p:spPr>
          <a:xfrm>
            <a:off x="7435200" y="2379287"/>
            <a:ext cx="561101" cy="561101"/>
          </a:xfrm>
          <a:prstGeom prst="rect">
            <a:avLst/>
          </a:prstGeom>
          <a:noFill/>
          <a:ln>
            <a:noFill/>
          </a:ln>
        </p:spPr>
      </p:pic>
    </p:spTree>
    <p:extLst>
      <p:ext uri="{BB962C8B-B14F-4D97-AF65-F5344CB8AC3E}">
        <p14:creationId xmlns:p14="http://schemas.microsoft.com/office/powerpoint/2010/main" val="41386164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8"/>
        <p:cNvGrpSpPr/>
        <p:nvPr/>
      </p:nvGrpSpPr>
      <p:grpSpPr>
        <a:xfrm>
          <a:off x="0" y="0"/>
          <a:ext cx="0" cy="0"/>
          <a:chOff x="0" y="0"/>
          <a:chExt cx="0" cy="0"/>
        </a:xfrm>
      </p:grpSpPr>
      <p:sp>
        <p:nvSpPr>
          <p:cNvPr id="1919" name="Google Shape;1919;p42"/>
          <p:cNvSpPr txBox="1">
            <a:spLocks noGrp="1"/>
          </p:cNvSpPr>
          <p:nvPr>
            <p:ph type="title"/>
          </p:nvPr>
        </p:nvSpPr>
        <p:spPr>
          <a:xfrm>
            <a:off x="720000" y="557922"/>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Jenis-jenis</a:t>
            </a:r>
            <a:r>
              <a:rPr lang="en-US" dirty="0"/>
              <a:t> Whitebox Testing</a:t>
            </a:r>
            <a:endParaRPr dirty="0"/>
          </a:p>
        </p:txBody>
      </p:sp>
      <p:sp>
        <p:nvSpPr>
          <p:cNvPr id="1920" name="Google Shape;1920;p42"/>
          <p:cNvSpPr txBox="1">
            <a:spLocks noGrp="1"/>
          </p:cNvSpPr>
          <p:nvPr>
            <p:ph type="subTitle" idx="1"/>
          </p:nvPr>
        </p:nvSpPr>
        <p:spPr>
          <a:xfrm rot="-458">
            <a:off x="719994" y="1698941"/>
            <a:ext cx="7986697" cy="2198700"/>
          </a:xfrm>
          <a:prstGeom prst="rect">
            <a:avLst/>
          </a:prstGeom>
        </p:spPr>
        <p:txBody>
          <a:bodyPr spcFirstLastPara="1" wrap="square" lIns="91425" tIns="91425" rIns="91425" bIns="91425" anchor="t" anchorCtr="0">
            <a:noAutofit/>
          </a:bodyPr>
          <a:lstStyle/>
          <a:p>
            <a:pPr marL="457200" lvl="0" indent="-317500" algn="l" rtl="0">
              <a:spcBef>
                <a:spcPts val="1600"/>
              </a:spcBef>
              <a:spcAft>
                <a:spcPts val="0"/>
              </a:spcAft>
              <a:buSzPts val="1400"/>
              <a:buChar char="●"/>
            </a:pPr>
            <a:r>
              <a:rPr lang="en-US" b="1" dirty="0"/>
              <a:t>Path testing </a:t>
            </a:r>
            <a:r>
              <a:rPr lang="en-US" dirty="0"/>
              <a:t>: </a:t>
            </a:r>
            <a:r>
              <a:rPr lang="en-US" dirty="0" err="1"/>
              <a:t>Menjalankan</a:t>
            </a:r>
            <a:r>
              <a:rPr lang="en-US" dirty="0"/>
              <a:t> </a:t>
            </a:r>
            <a:r>
              <a:rPr lang="en-US" dirty="0" err="1"/>
              <a:t>semua</a:t>
            </a:r>
            <a:r>
              <a:rPr lang="en-US" dirty="0"/>
              <a:t> </a:t>
            </a:r>
            <a:r>
              <a:rPr lang="en-US" dirty="0" err="1"/>
              <a:t>jalur</a:t>
            </a:r>
            <a:r>
              <a:rPr lang="en-US" dirty="0"/>
              <a:t> </a:t>
            </a:r>
            <a:r>
              <a:rPr lang="en-US" dirty="0" err="1"/>
              <a:t>dalam</a:t>
            </a:r>
            <a:r>
              <a:rPr lang="en-US" dirty="0"/>
              <a:t> program, </a:t>
            </a:r>
            <a:r>
              <a:rPr lang="en-US" dirty="0" err="1"/>
              <a:t>baik</a:t>
            </a:r>
            <a:r>
              <a:rPr lang="en-US" dirty="0"/>
              <a:t> </a:t>
            </a:r>
            <a:r>
              <a:rPr lang="en-US" dirty="0" err="1"/>
              <a:t>jalur</a:t>
            </a:r>
            <a:r>
              <a:rPr lang="en-US" dirty="0"/>
              <a:t> normal </a:t>
            </a:r>
            <a:r>
              <a:rPr lang="en-US" dirty="0" err="1"/>
              <a:t>maupun</a:t>
            </a:r>
            <a:r>
              <a:rPr lang="en-US" dirty="0"/>
              <a:t> </a:t>
            </a:r>
            <a:r>
              <a:rPr lang="en-US" dirty="0" err="1"/>
              <a:t>jalur</a:t>
            </a:r>
            <a:r>
              <a:rPr lang="en-US" dirty="0"/>
              <a:t> abnormal.</a:t>
            </a:r>
          </a:p>
          <a:p>
            <a:pPr marL="457200" lvl="0" indent="-317500" algn="l" rtl="0">
              <a:spcBef>
                <a:spcPts val="1600"/>
              </a:spcBef>
              <a:spcAft>
                <a:spcPts val="0"/>
              </a:spcAft>
              <a:buSzPts val="1400"/>
              <a:buChar char="●"/>
            </a:pPr>
            <a:r>
              <a:rPr lang="en-US" b="1" dirty="0"/>
              <a:t>Boundary value testing </a:t>
            </a:r>
            <a:r>
              <a:rPr lang="en-US" dirty="0"/>
              <a:t>: </a:t>
            </a:r>
            <a:r>
              <a:rPr lang="en-US" dirty="0" err="1"/>
              <a:t>Menguji</a:t>
            </a:r>
            <a:r>
              <a:rPr lang="en-US" dirty="0"/>
              <a:t> input dan output pada batas-batas yang valid dan </a:t>
            </a:r>
            <a:r>
              <a:rPr lang="en-US" dirty="0" err="1"/>
              <a:t>tidak</a:t>
            </a:r>
            <a:r>
              <a:rPr lang="en-US" dirty="0"/>
              <a:t> valid.</a:t>
            </a:r>
          </a:p>
          <a:p>
            <a:pPr marL="457200" lvl="0" indent="-317500" algn="l" rtl="0">
              <a:spcBef>
                <a:spcPts val="1600"/>
              </a:spcBef>
              <a:spcAft>
                <a:spcPts val="0"/>
              </a:spcAft>
              <a:buSzPts val="1400"/>
              <a:buChar char="●"/>
            </a:pPr>
            <a:r>
              <a:rPr lang="en-US" b="1" dirty="0"/>
              <a:t>Decision testing </a:t>
            </a:r>
            <a:r>
              <a:rPr lang="en-US" dirty="0"/>
              <a:t>: </a:t>
            </a:r>
            <a:r>
              <a:rPr lang="en-US" dirty="0" err="1"/>
              <a:t>Menguji</a:t>
            </a:r>
            <a:r>
              <a:rPr lang="en-US" dirty="0"/>
              <a:t> </a:t>
            </a:r>
            <a:r>
              <a:rPr lang="en-US" dirty="0" err="1"/>
              <a:t>setiap</a:t>
            </a:r>
            <a:r>
              <a:rPr lang="en-US" dirty="0"/>
              <a:t> </a:t>
            </a:r>
            <a:r>
              <a:rPr lang="en-US" dirty="0" err="1"/>
              <a:t>keputusan</a:t>
            </a:r>
            <a:r>
              <a:rPr lang="en-US" dirty="0"/>
              <a:t> </a:t>
            </a:r>
            <a:r>
              <a:rPr lang="en-US" dirty="0" err="1"/>
              <a:t>dalam</a:t>
            </a:r>
            <a:r>
              <a:rPr lang="en-US" dirty="0"/>
              <a:t> program.</a:t>
            </a:r>
          </a:p>
          <a:p>
            <a:pPr marL="457200" lvl="0" indent="-317500" algn="l" rtl="0">
              <a:spcBef>
                <a:spcPts val="1600"/>
              </a:spcBef>
              <a:spcAft>
                <a:spcPts val="0"/>
              </a:spcAft>
              <a:buSzPts val="1400"/>
              <a:buChar char="●"/>
            </a:pPr>
            <a:r>
              <a:rPr lang="en-US" b="1" dirty="0"/>
              <a:t>Exception testing </a:t>
            </a:r>
            <a:r>
              <a:rPr lang="en-US" dirty="0"/>
              <a:t>: </a:t>
            </a:r>
            <a:r>
              <a:rPr lang="en-US" dirty="0" err="1"/>
              <a:t>Menguji</a:t>
            </a:r>
            <a:r>
              <a:rPr lang="en-US" dirty="0"/>
              <a:t> </a:t>
            </a:r>
            <a:r>
              <a:rPr lang="en-US" dirty="0" err="1"/>
              <a:t>bagaimana</a:t>
            </a:r>
            <a:r>
              <a:rPr lang="en-US" dirty="0"/>
              <a:t> program </a:t>
            </a:r>
            <a:r>
              <a:rPr lang="en-US" dirty="0" err="1"/>
              <a:t>menangani</a:t>
            </a:r>
            <a:r>
              <a:rPr lang="en-US" dirty="0"/>
              <a:t> </a:t>
            </a:r>
            <a:r>
              <a:rPr lang="en-US" dirty="0" err="1"/>
              <a:t>kondisi</a:t>
            </a:r>
            <a:r>
              <a:rPr lang="en-US" dirty="0"/>
              <a:t> yang </a:t>
            </a:r>
            <a:r>
              <a:rPr lang="en-US" dirty="0" err="1"/>
              <a:t>tidak</a:t>
            </a:r>
            <a:r>
              <a:rPr lang="en-US" dirty="0"/>
              <a:t> </a:t>
            </a:r>
            <a:r>
              <a:rPr lang="en-US" dirty="0" err="1"/>
              <a:t>terduga</a:t>
            </a:r>
            <a:r>
              <a:rPr lang="en-US" dirty="0"/>
              <a:t>.</a:t>
            </a:r>
          </a:p>
        </p:txBody>
      </p:sp>
      <p:pic>
        <p:nvPicPr>
          <p:cNvPr id="1927" name="Google Shape;1927;p42"/>
          <p:cNvPicPr preferRelativeResize="0"/>
          <p:nvPr/>
        </p:nvPicPr>
        <p:blipFill rotWithShape="1">
          <a:blip r:embed="rId3">
            <a:alphaModFix/>
          </a:blip>
          <a:srcRect t="4915"/>
          <a:stretch/>
        </p:blipFill>
        <p:spPr>
          <a:xfrm>
            <a:off x="7300125" y="3813100"/>
            <a:ext cx="831262" cy="790401"/>
          </a:xfrm>
          <a:prstGeom prst="rect">
            <a:avLst/>
          </a:prstGeom>
          <a:noFill/>
          <a:ln>
            <a:noFill/>
          </a:ln>
          <a:effectLst>
            <a:outerShdw blurRad="142875" dist="76200" dir="5460000" algn="bl" rotWithShape="0">
              <a:schemeClr val="dk1">
                <a:alpha val="75000"/>
              </a:schemeClr>
            </a:outerShdw>
          </a:effectLst>
        </p:spPr>
      </p:pic>
      <p:pic>
        <p:nvPicPr>
          <p:cNvPr id="1928" name="Google Shape;1928;p42"/>
          <p:cNvPicPr preferRelativeResize="0"/>
          <p:nvPr/>
        </p:nvPicPr>
        <p:blipFill rotWithShape="1">
          <a:blip r:embed="rId4">
            <a:alphaModFix/>
          </a:blip>
          <a:srcRect l="12492" t="18400" r="12342" b="12005"/>
          <a:stretch/>
        </p:blipFill>
        <p:spPr>
          <a:xfrm>
            <a:off x="-991275" y="1447545"/>
            <a:ext cx="1452025" cy="1344366"/>
          </a:xfrm>
          <a:prstGeom prst="rect">
            <a:avLst/>
          </a:prstGeom>
          <a:noFill/>
          <a:ln>
            <a:noFill/>
          </a:ln>
        </p:spPr>
      </p:pic>
      <p:pic>
        <p:nvPicPr>
          <p:cNvPr id="1929" name="Google Shape;1929;p42"/>
          <p:cNvPicPr preferRelativeResize="0"/>
          <p:nvPr/>
        </p:nvPicPr>
        <p:blipFill>
          <a:blip r:embed="rId5">
            <a:alphaModFix/>
          </a:blip>
          <a:stretch>
            <a:fillRect/>
          </a:stretch>
        </p:blipFill>
        <p:spPr>
          <a:xfrm>
            <a:off x="7435200" y="2379287"/>
            <a:ext cx="561101" cy="561101"/>
          </a:xfrm>
          <a:prstGeom prst="rect">
            <a:avLst/>
          </a:prstGeom>
          <a:noFill/>
          <a:ln>
            <a:noFill/>
          </a:ln>
        </p:spPr>
      </p:pic>
    </p:spTree>
    <p:extLst>
      <p:ext uri="{BB962C8B-B14F-4D97-AF65-F5344CB8AC3E}">
        <p14:creationId xmlns:p14="http://schemas.microsoft.com/office/powerpoint/2010/main" val="606725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8" name="Google Shape;3478;p7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endParaRPr sz="1000" dirty="0">
              <a:solidFill>
                <a:srgbClr val="FFFFFF"/>
              </a:solidFill>
            </a:endParaRPr>
          </a:p>
        </p:txBody>
      </p:sp>
      <p:pic>
        <p:nvPicPr>
          <p:cNvPr id="5" name="Gambar 4">
            <a:extLst>
              <a:ext uri="{FF2B5EF4-FFF2-40B4-BE49-F238E27FC236}">
                <a16:creationId xmlns:a16="http://schemas.microsoft.com/office/drawing/2014/main" id="{BE9D9D66-5175-7F75-57B1-560E674BEA1C}"/>
              </a:ext>
            </a:extLst>
          </p:cNvPr>
          <p:cNvPicPr>
            <a:picLocks noChangeAspect="1"/>
          </p:cNvPicPr>
          <p:nvPr/>
        </p:nvPicPr>
        <p:blipFill>
          <a:blip r:embed="rId3"/>
          <a:stretch>
            <a:fillRect/>
          </a:stretch>
        </p:blipFill>
        <p:spPr>
          <a:xfrm>
            <a:off x="2781837" y="974500"/>
            <a:ext cx="5902817" cy="3713945"/>
          </a:xfrm>
          <a:prstGeom prst="rect">
            <a:avLst/>
          </a:prstGeom>
        </p:spPr>
      </p:pic>
      <p:sp>
        <p:nvSpPr>
          <p:cNvPr id="6" name="Google Shape;1787;p35">
            <a:extLst>
              <a:ext uri="{FF2B5EF4-FFF2-40B4-BE49-F238E27FC236}">
                <a16:creationId xmlns:a16="http://schemas.microsoft.com/office/drawing/2014/main" id="{C0D0E970-63E7-3159-7D30-15210904E4C8}"/>
              </a:ext>
            </a:extLst>
          </p:cNvPr>
          <p:cNvSpPr txBox="1">
            <a:spLocks/>
          </p:cNvSpPr>
          <p:nvPr/>
        </p:nvSpPr>
        <p:spPr>
          <a:xfrm>
            <a:off x="1107361" y="133082"/>
            <a:ext cx="6336900" cy="72170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a:buClr>
                <a:schemeClr val="dk1"/>
              </a:buClr>
              <a:buSzPts val="1100"/>
            </a:pPr>
            <a:r>
              <a:rPr lang="en-US" sz="3200" dirty="0" err="1">
                <a:solidFill>
                  <a:schemeClr val="bg1"/>
                </a:solidFill>
                <a:latin typeface="Arimo"/>
                <a:ea typeface="Arimo"/>
                <a:cs typeface="Arimo"/>
                <a:sym typeface="Arimo"/>
              </a:rPr>
              <a:t>Implementasi</a:t>
            </a:r>
            <a:r>
              <a:rPr lang="en-US" sz="3200" dirty="0">
                <a:solidFill>
                  <a:schemeClr val="bg1"/>
                </a:solidFill>
                <a:latin typeface="Arimo"/>
                <a:ea typeface="Arimo"/>
                <a:cs typeface="Arimo"/>
                <a:sym typeface="Arimo"/>
              </a:rPr>
              <a:t> Whitebox</a:t>
            </a:r>
            <a:endParaRPr lang="en-US" sz="3200" dirty="0">
              <a:solidFill>
                <a:schemeClr val="bg1"/>
              </a:solidFill>
              <a:latin typeface="Zen Dots"/>
              <a:ea typeface="Zen Dots"/>
              <a:cs typeface="Zen Dots"/>
              <a:sym typeface="Zen Dots"/>
            </a:endParaRPr>
          </a:p>
        </p:txBody>
      </p:sp>
      <p:sp>
        <p:nvSpPr>
          <p:cNvPr id="8" name="Kotak Teks 7">
            <a:extLst>
              <a:ext uri="{FF2B5EF4-FFF2-40B4-BE49-F238E27FC236}">
                <a16:creationId xmlns:a16="http://schemas.microsoft.com/office/drawing/2014/main" id="{18E82F99-EDE6-6A0C-ACD5-46E1353B99B9}"/>
              </a:ext>
            </a:extLst>
          </p:cNvPr>
          <p:cNvSpPr txBox="1"/>
          <p:nvPr/>
        </p:nvSpPr>
        <p:spPr>
          <a:xfrm>
            <a:off x="160987" y="1468713"/>
            <a:ext cx="2569335" cy="523220"/>
          </a:xfrm>
          <a:prstGeom prst="rect">
            <a:avLst/>
          </a:prstGeom>
          <a:noFill/>
        </p:spPr>
        <p:txBody>
          <a:bodyPr wrap="square">
            <a:spAutoFit/>
          </a:bodyPr>
          <a:lstStyle/>
          <a:p>
            <a:r>
              <a:rPr lang="en-US" dirty="0">
                <a:solidFill>
                  <a:schemeClr val="bg1"/>
                </a:solidFill>
                <a:latin typeface="Google Sans"/>
              </a:rPr>
              <a:t>Kita </a:t>
            </a:r>
            <a:r>
              <a:rPr lang="en-US" dirty="0" err="1">
                <a:solidFill>
                  <a:schemeClr val="bg1"/>
                </a:solidFill>
                <a:latin typeface="Google Sans"/>
              </a:rPr>
              <a:t>akan</a:t>
            </a:r>
            <a:r>
              <a:rPr lang="en-US" dirty="0">
                <a:solidFill>
                  <a:schemeClr val="bg1"/>
                </a:solidFill>
                <a:latin typeface="Google Sans"/>
              </a:rPr>
              <a:t> </a:t>
            </a:r>
            <a:r>
              <a:rPr lang="en-US" dirty="0" err="1">
                <a:solidFill>
                  <a:schemeClr val="bg1"/>
                </a:solidFill>
                <a:latin typeface="Google Sans"/>
              </a:rPr>
              <a:t>membuat</a:t>
            </a:r>
            <a:r>
              <a:rPr lang="en-US" dirty="0">
                <a:solidFill>
                  <a:schemeClr val="bg1"/>
                </a:solidFill>
                <a:latin typeface="Google Sans"/>
              </a:rPr>
              <a:t> dan </a:t>
            </a:r>
            <a:r>
              <a:rPr lang="en-US" dirty="0" err="1">
                <a:solidFill>
                  <a:schemeClr val="bg1"/>
                </a:solidFill>
                <a:latin typeface="Google Sans"/>
              </a:rPr>
              <a:t>menguji</a:t>
            </a:r>
            <a:endParaRPr lang="en-US" dirty="0">
              <a:solidFill>
                <a:schemeClr val="bg1"/>
              </a:solidFill>
              <a:latin typeface="Google Sans"/>
            </a:endParaRPr>
          </a:p>
          <a:p>
            <a:r>
              <a:rPr lang="en-US" dirty="0" err="1">
                <a:solidFill>
                  <a:schemeClr val="bg1"/>
                </a:solidFill>
                <a:latin typeface="Google Sans"/>
              </a:rPr>
              <a:t>Fungsi</a:t>
            </a:r>
            <a:r>
              <a:rPr lang="en-US" dirty="0">
                <a:solidFill>
                  <a:schemeClr val="bg1"/>
                </a:solidFill>
                <a:latin typeface="Google Sans"/>
              </a:rPr>
              <a:t> </a:t>
            </a:r>
            <a:r>
              <a:rPr lang="en-US" dirty="0" err="1">
                <a:solidFill>
                  <a:schemeClr val="bg1"/>
                </a:solidFill>
                <a:latin typeface="Google Sans"/>
              </a:rPr>
              <a:t>luas</a:t>
            </a:r>
            <a:r>
              <a:rPr lang="en-US" dirty="0">
                <a:solidFill>
                  <a:schemeClr val="bg1"/>
                </a:solidFill>
                <a:latin typeface="Google Sans"/>
              </a:rPr>
              <a:t> </a:t>
            </a:r>
            <a:r>
              <a:rPr lang="en-US" dirty="0" err="1">
                <a:solidFill>
                  <a:schemeClr val="bg1"/>
                </a:solidFill>
                <a:latin typeface="Google Sans"/>
              </a:rPr>
              <a:t>persegi</a:t>
            </a:r>
            <a:endParaRPr lang="en-US" dirty="0"/>
          </a:p>
        </p:txBody>
      </p:sp>
      <p:sp>
        <p:nvSpPr>
          <p:cNvPr id="10" name="Panah: Kanan 9">
            <a:extLst>
              <a:ext uri="{FF2B5EF4-FFF2-40B4-BE49-F238E27FC236}">
                <a16:creationId xmlns:a16="http://schemas.microsoft.com/office/drawing/2014/main" id="{3165DE1A-0FD8-C028-CFD3-86DE68E61337}"/>
              </a:ext>
            </a:extLst>
          </p:cNvPr>
          <p:cNvSpPr/>
          <p:nvPr/>
        </p:nvSpPr>
        <p:spPr>
          <a:xfrm>
            <a:off x="3215426" y="3922959"/>
            <a:ext cx="570963" cy="171719"/>
          </a:xfrm>
          <a:prstGeom prst="rightArrow">
            <a:avLst/>
          </a:prstGeom>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55600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8" name="Google Shape;3478;p74"/>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endParaRPr sz="1000" dirty="0">
              <a:solidFill>
                <a:srgbClr val="FFFFFF"/>
              </a:solidFill>
            </a:endParaRPr>
          </a:p>
        </p:txBody>
      </p:sp>
      <p:sp>
        <p:nvSpPr>
          <p:cNvPr id="6" name="Google Shape;1787;p35">
            <a:extLst>
              <a:ext uri="{FF2B5EF4-FFF2-40B4-BE49-F238E27FC236}">
                <a16:creationId xmlns:a16="http://schemas.microsoft.com/office/drawing/2014/main" id="{C0D0E970-63E7-3159-7D30-15210904E4C8}"/>
              </a:ext>
            </a:extLst>
          </p:cNvPr>
          <p:cNvSpPr txBox="1">
            <a:spLocks/>
          </p:cNvSpPr>
          <p:nvPr/>
        </p:nvSpPr>
        <p:spPr>
          <a:xfrm>
            <a:off x="1107361" y="133082"/>
            <a:ext cx="6336900" cy="72170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pPr>
              <a:buClr>
                <a:schemeClr val="dk1"/>
              </a:buClr>
              <a:buSzPts val="1100"/>
            </a:pPr>
            <a:r>
              <a:rPr lang="en-US" sz="3200" dirty="0" err="1">
                <a:solidFill>
                  <a:schemeClr val="bg1"/>
                </a:solidFill>
                <a:latin typeface="Arimo"/>
                <a:ea typeface="Arimo"/>
                <a:cs typeface="Arimo"/>
                <a:sym typeface="Arimo"/>
              </a:rPr>
              <a:t>Implementasi</a:t>
            </a:r>
            <a:r>
              <a:rPr lang="en-US" sz="3200" dirty="0">
                <a:solidFill>
                  <a:schemeClr val="bg1"/>
                </a:solidFill>
                <a:latin typeface="Arimo"/>
                <a:ea typeface="Arimo"/>
                <a:cs typeface="Arimo"/>
                <a:sym typeface="Arimo"/>
              </a:rPr>
              <a:t> Unit testing</a:t>
            </a:r>
            <a:endParaRPr lang="en-US" sz="3200" dirty="0">
              <a:solidFill>
                <a:schemeClr val="bg1"/>
              </a:solidFill>
              <a:latin typeface="Zen Dots"/>
              <a:ea typeface="Zen Dots"/>
              <a:cs typeface="Zen Dots"/>
              <a:sym typeface="Zen Dots"/>
            </a:endParaRPr>
          </a:p>
        </p:txBody>
      </p:sp>
      <p:sp>
        <p:nvSpPr>
          <p:cNvPr id="8" name="Kotak Teks 7">
            <a:extLst>
              <a:ext uri="{FF2B5EF4-FFF2-40B4-BE49-F238E27FC236}">
                <a16:creationId xmlns:a16="http://schemas.microsoft.com/office/drawing/2014/main" id="{18E82F99-EDE6-6A0C-ACD5-46E1353B99B9}"/>
              </a:ext>
            </a:extLst>
          </p:cNvPr>
          <p:cNvSpPr txBox="1"/>
          <p:nvPr/>
        </p:nvSpPr>
        <p:spPr>
          <a:xfrm>
            <a:off x="160987" y="1455834"/>
            <a:ext cx="2569335" cy="1384995"/>
          </a:xfrm>
          <a:prstGeom prst="rect">
            <a:avLst/>
          </a:prstGeom>
          <a:noFill/>
        </p:spPr>
        <p:txBody>
          <a:bodyPr wrap="square">
            <a:spAutoFit/>
          </a:bodyPr>
          <a:lstStyle/>
          <a:p>
            <a:r>
              <a:rPr lang="en-US" dirty="0">
                <a:solidFill>
                  <a:schemeClr val="bg1"/>
                </a:solidFill>
              </a:rPr>
              <a:t>Gambar </a:t>
            </a:r>
            <a:r>
              <a:rPr lang="en-US" dirty="0" err="1">
                <a:solidFill>
                  <a:schemeClr val="bg1"/>
                </a:solidFill>
              </a:rPr>
              <a:t>disamping</a:t>
            </a:r>
            <a:r>
              <a:rPr lang="en-US" dirty="0">
                <a:solidFill>
                  <a:schemeClr val="bg1"/>
                </a:solidFill>
              </a:rPr>
              <a:t> </a:t>
            </a:r>
            <a:r>
              <a:rPr lang="en-US" dirty="0" err="1">
                <a:solidFill>
                  <a:schemeClr val="bg1"/>
                </a:solidFill>
              </a:rPr>
              <a:t>merupakan</a:t>
            </a:r>
            <a:r>
              <a:rPr lang="en-US" dirty="0">
                <a:solidFill>
                  <a:schemeClr val="bg1"/>
                </a:solidFill>
              </a:rPr>
              <a:t> </a:t>
            </a:r>
            <a:r>
              <a:rPr lang="en-US" dirty="0" err="1">
                <a:solidFill>
                  <a:schemeClr val="bg1"/>
                </a:solidFill>
              </a:rPr>
              <a:t>contoh</a:t>
            </a:r>
            <a:r>
              <a:rPr lang="en-US" dirty="0">
                <a:solidFill>
                  <a:schemeClr val="bg1"/>
                </a:solidFill>
              </a:rPr>
              <a:t> Unit test </a:t>
            </a:r>
            <a:r>
              <a:rPr lang="en-US" dirty="0" err="1">
                <a:solidFill>
                  <a:schemeClr val="bg1"/>
                </a:solidFill>
              </a:rPr>
              <a:t>sederhana</a:t>
            </a:r>
            <a:r>
              <a:rPr lang="en-US" dirty="0">
                <a:solidFill>
                  <a:schemeClr val="bg1"/>
                </a:solidFill>
              </a:rPr>
              <a:t> </a:t>
            </a:r>
            <a:r>
              <a:rPr lang="en-US" dirty="0" err="1">
                <a:solidFill>
                  <a:schemeClr val="bg1"/>
                </a:solidFill>
              </a:rPr>
              <a:t>untuk</a:t>
            </a:r>
            <a:r>
              <a:rPr lang="en-US" dirty="0">
                <a:solidFill>
                  <a:schemeClr val="bg1"/>
                </a:solidFill>
              </a:rPr>
              <a:t> </a:t>
            </a:r>
            <a:r>
              <a:rPr lang="en-US" dirty="0" err="1">
                <a:solidFill>
                  <a:schemeClr val="bg1"/>
                </a:solidFill>
              </a:rPr>
              <a:t>fungsi</a:t>
            </a:r>
            <a:r>
              <a:rPr lang="en-US" dirty="0">
                <a:solidFill>
                  <a:schemeClr val="bg1"/>
                </a:solidFill>
              </a:rPr>
              <a:t> </a:t>
            </a:r>
            <a:r>
              <a:rPr lang="en-US" dirty="0" err="1">
                <a:solidFill>
                  <a:schemeClr val="bg1"/>
                </a:solidFill>
              </a:rPr>
              <a:t>luas</a:t>
            </a:r>
            <a:r>
              <a:rPr lang="en-US" dirty="0">
                <a:solidFill>
                  <a:schemeClr val="bg1"/>
                </a:solidFill>
              </a:rPr>
              <a:t> </a:t>
            </a:r>
            <a:r>
              <a:rPr lang="en-US" dirty="0" err="1">
                <a:solidFill>
                  <a:schemeClr val="bg1"/>
                </a:solidFill>
              </a:rPr>
              <a:t>persegi</a:t>
            </a:r>
            <a:r>
              <a:rPr lang="en-US" dirty="0">
                <a:solidFill>
                  <a:schemeClr val="bg1"/>
                </a:solidFill>
              </a:rPr>
              <a:t> </a:t>
            </a:r>
            <a:r>
              <a:rPr lang="en-US" dirty="0" err="1">
                <a:solidFill>
                  <a:schemeClr val="bg1"/>
                </a:solidFill>
              </a:rPr>
              <a:t>dalam</a:t>
            </a:r>
            <a:r>
              <a:rPr lang="en-US" dirty="0">
                <a:solidFill>
                  <a:schemeClr val="bg1"/>
                </a:solidFill>
              </a:rPr>
              <a:t> Python. </a:t>
            </a:r>
            <a:r>
              <a:rPr lang="en-US" dirty="0" err="1">
                <a:solidFill>
                  <a:schemeClr val="bg1"/>
                </a:solidFill>
              </a:rPr>
              <a:t>Panah</a:t>
            </a:r>
            <a:r>
              <a:rPr lang="en-US" dirty="0">
                <a:solidFill>
                  <a:schemeClr val="bg1"/>
                </a:solidFill>
              </a:rPr>
              <a:t> </a:t>
            </a:r>
            <a:r>
              <a:rPr lang="en-US" dirty="0" err="1">
                <a:solidFill>
                  <a:schemeClr val="bg1"/>
                </a:solidFill>
              </a:rPr>
              <a:t>berwarna</a:t>
            </a:r>
            <a:r>
              <a:rPr lang="en-US" dirty="0">
                <a:solidFill>
                  <a:schemeClr val="bg1"/>
                </a:solidFill>
              </a:rPr>
              <a:t> </a:t>
            </a:r>
            <a:r>
              <a:rPr lang="en-US" dirty="0" err="1">
                <a:solidFill>
                  <a:schemeClr val="bg1"/>
                </a:solidFill>
              </a:rPr>
              <a:t>kuning</a:t>
            </a:r>
            <a:r>
              <a:rPr lang="en-US" dirty="0">
                <a:solidFill>
                  <a:schemeClr val="bg1"/>
                </a:solidFill>
              </a:rPr>
              <a:t> </a:t>
            </a:r>
            <a:r>
              <a:rPr lang="en-US" dirty="0" err="1">
                <a:solidFill>
                  <a:schemeClr val="bg1"/>
                </a:solidFill>
              </a:rPr>
              <a:t>menunjukan</a:t>
            </a:r>
            <a:r>
              <a:rPr lang="en-US" dirty="0">
                <a:solidFill>
                  <a:schemeClr val="bg1"/>
                </a:solidFill>
              </a:rPr>
              <a:t> </a:t>
            </a:r>
            <a:r>
              <a:rPr lang="en-US" dirty="0" err="1">
                <a:solidFill>
                  <a:schemeClr val="bg1"/>
                </a:solidFill>
              </a:rPr>
              <a:t>hasil</a:t>
            </a:r>
            <a:r>
              <a:rPr lang="en-US" dirty="0">
                <a:solidFill>
                  <a:schemeClr val="bg1"/>
                </a:solidFill>
              </a:rPr>
              <a:t> </a:t>
            </a:r>
            <a:r>
              <a:rPr lang="en-US" dirty="0" err="1">
                <a:solidFill>
                  <a:schemeClr val="bg1"/>
                </a:solidFill>
              </a:rPr>
              <a:t>dari</a:t>
            </a:r>
            <a:r>
              <a:rPr lang="en-US" dirty="0">
                <a:solidFill>
                  <a:schemeClr val="bg1"/>
                </a:solidFill>
              </a:rPr>
              <a:t> test </a:t>
            </a:r>
            <a:r>
              <a:rPr lang="en-US" dirty="0" err="1">
                <a:solidFill>
                  <a:schemeClr val="bg1"/>
                </a:solidFill>
              </a:rPr>
              <a:t>Berhasil</a:t>
            </a:r>
            <a:r>
              <a:rPr lang="en-US" dirty="0">
                <a:solidFill>
                  <a:schemeClr val="bg1"/>
                </a:solidFill>
              </a:rPr>
              <a:t>. </a:t>
            </a:r>
          </a:p>
        </p:txBody>
      </p:sp>
      <p:pic>
        <p:nvPicPr>
          <p:cNvPr id="3" name="Gambar 2">
            <a:extLst>
              <a:ext uri="{FF2B5EF4-FFF2-40B4-BE49-F238E27FC236}">
                <a16:creationId xmlns:a16="http://schemas.microsoft.com/office/drawing/2014/main" id="{099AE7C3-D2BF-9CBE-25EC-FDD7ECD38B00}"/>
              </a:ext>
            </a:extLst>
          </p:cNvPr>
          <p:cNvPicPr>
            <a:picLocks noChangeAspect="1"/>
          </p:cNvPicPr>
          <p:nvPr/>
        </p:nvPicPr>
        <p:blipFill>
          <a:blip r:embed="rId3"/>
          <a:stretch>
            <a:fillRect/>
          </a:stretch>
        </p:blipFill>
        <p:spPr>
          <a:xfrm>
            <a:off x="3445014" y="820760"/>
            <a:ext cx="4738676" cy="4168462"/>
          </a:xfrm>
          <a:prstGeom prst="rect">
            <a:avLst/>
          </a:prstGeom>
        </p:spPr>
      </p:pic>
      <p:sp>
        <p:nvSpPr>
          <p:cNvPr id="4" name="Panah: Kanan 3">
            <a:extLst>
              <a:ext uri="{FF2B5EF4-FFF2-40B4-BE49-F238E27FC236}">
                <a16:creationId xmlns:a16="http://schemas.microsoft.com/office/drawing/2014/main" id="{644F5CC9-3F0F-5707-1DB6-5E7D9C14F385}"/>
              </a:ext>
            </a:extLst>
          </p:cNvPr>
          <p:cNvSpPr/>
          <p:nvPr/>
        </p:nvSpPr>
        <p:spPr>
          <a:xfrm>
            <a:off x="3842198" y="4489629"/>
            <a:ext cx="570963" cy="171719"/>
          </a:xfrm>
          <a:prstGeom prst="rightArrow">
            <a:avLst/>
          </a:prstGeom>
          <a:ln>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80879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85"/>
        <p:cNvGrpSpPr/>
        <p:nvPr/>
      </p:nvGrpSpPr>
      <p:grpSpPr>
        <a:xfrm>
          <a:off x="0" y="0"/>
          <a:ext cx="0" cy="0"/>
          <a:chOff x="0" y="0"/>
          <a:chExt cx="0" cy="0"/>
        </a:xfrm>
      </p:grpSpPr>
      <p:sp>
        <p:nvSpPr>
          <p:cNvPr id="1787" name="Google Shape;1787;p35"/>
          <p:cNvSpPr txBox="1">
            <a:spLocks noGrp="1"/>
          </p:cNvSpPr>
          <p:nvPr>
            <p:ph type="ctrTitle"/>
          </p:nvPr>
        </p:nvSpPr>
        <p:spPr>
          <a:xfrm>
            <a:off x="1403575" y="1422830"/>
            <a:ext cx="6336900" cy="72170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US" sz="3200" i="0" dirty="0">
                <a:solidFill>
                  <a:schemeClr val="dk2"/>
                </a:solidFill>
                <a:latin typeface="Arimo"/>
                <a:ea typeface="Arimo"/>
                <a:cs typeface="Arimo"/>
                <a:sym typeface="Arimo"/>
              </a:rPr>
              <a:t>CI/CD</a:t>
            </a:r>
            <a:endParaRPr lang="en-US" sz="3200" b="1" i="1" dirty="0">
              <a:solidFill>
                <a:schemeClr val="dk2"/>
              </a:solidFill>
              <a:latin typeface="Zen Dots"/>
              <a:ea typeface="Zen Dots"/>
              <a:cs typeface="Zen Dots"/>
              <a:sym typeface="Zen Dots"/>
            </a:endParaRPr>
          </a:p>
        </p:txBody>
      </p:sp>
      <p:grpSp>
        <p:nvGrpSpPr>
          <p:cNvPr id="1789" name="Google Shape;1789;p35"/>
          <p:cNvGrpSpPr/>
          <p:nvPr/>
        </p:nvGrpSpPr>
        <p:grpSpPr>
          <a:xfrm>
            <a:off x="804440" y="3531599"/>
            <a:ext cx="667682" cy="667682"/>
            <a:chOff x="9011850" y="1484962"/>
            <a:chExt cx="552900" cy="552900"/>
          </a:xfrm>
        </p:grpSpPr>
        <p:pic>
          <p:nvPicPr>
            <p:cNvPr id="1790" name="Google Shape;1790;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1" name="Google Shape;1791;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2" name="Google Shape;1792;p35"/>
            <p:cNvPicPr preferRelativeResize="0"/>
            <p:nvPr/>
          </p:nvPicPr>
          <p:blipFill>
            <a:blip r:embed="rId3">
              <a:alphaModFix/>
            </a:blip>
            <a:stretch>
              <a:fillRect/>
            </a:stretch>
          </p:blipFill>
          <p:spPr>
            <a:xfrm>
              <a:off x="9011850" y="1484962"/>
              <a:ext cx="552900" cy="552900"/>
            </a:xfrm>
            <a:prstGeom prst="rect">
              <a:avLst/>
            </a:prstGeom>
            <a:noFill/>
            <a:ln>
              <a:noFill/>
            </a:ln>
          </p:spPr>
        </p:pic>
        <p:pic>
          <p:nvPicPr>
            <p:cNvPr id="1793" name="Google Shape;1793;p35"/>
            <p:cNvPicPr preferRelativeResize="0"/>
            <p:nvPr/>
          </p:nvPicPr>
          <p:blipFill>
            <a:blip r:embed="rId3">
              <a:alphaModFix/>
            </a:blip>
            <a:stretch>
              <a:fillRect/>
            </a:stretch>
          </p:blipFill>
          <p:spPr>
            <a:xfrm>
              <a:off x="9011850" y="1484962"/>
              <a:ext cx="552900" cy="552900"/>
            </a:xfrm>
            <a:prstGeom prst="rect">
              <a:avLst/>
            </a:prstGeom>
            <a:noFill/>
            <a:ln>
              <a:noFill/>
            </a:ln>
          </p:spPr>
        </p:pic>
      </p:grpSp>
      <p:sp>
        <p:nvSpPr>
          <p:cNvPr id="1794" name="Google Shape;1794;p35"/>
          <p:cNvSpPr/>
          <p:nvPr/>
        </p:nvSpPr>
        <p:spPr>
          <a:xfrm>
            <a:off x="2908825" y="3011700"/>
            <a:ext cx="426900" cy="4269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5"/>
          <p:cNvSpPr/>
          <p:nvPr/>
        </p:nvSpPr>
        <p:spPr>
          <a:xfrm>
            <a:off x="5836350" y="3011700"/>
            <a:ext cx="426900" cy="426900"/>
          </a:xfrm>
          <a:prstGeom prst="star4">
            <a:avLst>
              <a:gd name="adj" fmla="val 12500"/>
            </a:avLst>
          </a:prstGeom>
          <a:solidFill>
            <a:schemeClr val="accen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6" name="Google Shape;1796;p35"/>
          <p:cNvGrpSpPr/>
          <p:nvPr/>
        </p:nvGrpSpPr>
        <p:grpSpPr>
          <a:xfrm>
            <a:off x="2011449" y="225750"/>
            <a:ext cx="790213" cy="667702"/>
            <a:chOff x="2011449" y="225750"/>
            <a:chExt cx="790213" cy="667702"/>
          </a:xfrm>
        </p:grpSpPr>
        <p:pic>
          <p:nvPicPr>
            <p:cNvPr id="1797" name="Google Shape;1797;p35"/>
            <p:cNvPicPr preferRelativeResize="0"/>
            <p:nvPr/>
          </p:nvPicPr>
          <p:blipFill rotWithShape="1">
            <a:blip r:embed="rId4">
              <a:alphaModFix/>
            </a:blip>
            <a:srcRect t="4915"/>
            <a:stretch/>
          </p:blipFill>
          <p:spPr>
            <a:xfrm>
              <a:off x="2099438" y="225750"/>
              <a:ext cx="702225" cy="667702"/>
            </a:xfrm>
            <a:prstGeom prst="rect">
              <a:avLst/>
            </a:prstGeom>
            <a:noFill/>
            <a:ln>
              <a:noFill/>
            </a:ln>
            <a:effectLst>
              <a:outerShdw blurRad="157163" dist="104775" dir="3180000" algn="bl" rotWithShape="0">
                <a:srgbClr val="0E6790">
                  <a:alpha val="62000"/>
                </a:srgbClr>
              </a:outerShdw>
            </a:effectLst>
          </p:spPr>
        </p:pic>
        <p:grpSp>
          <p:nvGrpSpPr>
            <p:cNvPr id="1798" name="Google Shape;1798;p35"/>
            <p:cNvGrpSpPr/>
            <p:nvPr/>
          </p:nvGrpSpPr>
          <p:grpSpPr>
            <a:xfrm>
              <a:off x="2011449" y="446025"/>
              <a:ext cx="785500" cy="283075"/>
              <a:chOff x="2011449" y="446025"/>
              <a:chExt cx="785500" cy="283075"/>
            </a:xfrm>
          </p:grpSpPr>
          <p:sp>
            <p:nvSpPr>
              <p:cNvPr id="1799" name="Google Shape;1799;p35"/>
              <p:cNvSpPr/>
              <p:nvPr/>
            </p:nvSpPr>
            <p:spPr>
              <a:xfrm>
                <a:off x="2011449" y="446025"/>
                <a:ext cx="785500" cy="169975"/>
              </a:xfrm>
              <a:custGeom>
                <a:avLst/>
                <a:gdLst/>
                <a:ahLst/>
                <a:cxnLst/>
                <a:rect l="l" t="t" r="r" b="b"/>
                <a:pathLst>
                  <a:path w="31420" h="6799" extrusionOk="0">
                    <a:moveTo>
                      <a:pt x="5219" y="0"/>
                    </a:moveTo>
                    <a:cubicBezTo>
                      <a:pt x="4696" y="65"/>
                      <a:pt x="2948" y="65"/>
                      <a:pt x="2082" y="392"/>
                    </a:cubicBezTo>
                    <a:cubicBezTo>
                      <a:pt x="1216" y="719"/>
                      <a:pt x="154" y="1422"/>
                      <a:pt x="23" y="1961"/>
                    </a:cubicBezTo>
                    <a:cubicBezTo>
                      <a:pt x="-108" y="2500"/>
                      <a:pt x="318" y="3055"/>
                      <a:pt x="1298" y="3627"/>
                    </a:cubicBezTo>
                    <a:cubicBezTo>
                      <a:pt x="2278" y="4199"/>
                      <a:pt x="3667" y="4869"/>
                      <a:pt x="5905" y="5392"/>
                    </a:cubicBezTo>
                    <a:cubicBezTo>
                      <a:pt x="8143" y="5915"/>
                      <a:pt x="11508" y="6633"/>
                      <a:pt x="14727" y="6764"/>
                    </a:cubicBezTo>
                    <a:cubicBezTo>
                      <a:pt x="17946" y="6895"/>
                      <a:pt x="22521" y="6650"/>
                      <a:pt x="25217" y="6176"/>
                    </a:cubicBezTo>
                    <a:cubicBezTo>
                      <a:pt x="27913" y="5702"/>
                      <a:pt x="29971" y="4607"/>
                      <a:pt x="30902" y="3921"/>
                    </a:cubicBezTo>
                    <a:cubicBezTo>
                      <a:pt x="31833" y="3235"/>
                      <a:pt x="31327" y="2500"/>
                      <a:pt x="30804" y="2059"/>
                    </a:cubicBezTo>
                    <a:cubicBezTo>
                      <a:pt x="30281" y="1618"/>
                      <a:pt x="28272" y="1406"/>
                      <a:pt x="27765" y="1275"/>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800" name="Google Shape;1800;p35"/>
              <p:cNvSpPr/>
              <p:nvPr/>
            </p:nvSpPr>
            <p:spPr>
              <a:xfrm>
                <a:off x="2011449" y="509750"/>
                <a:ext cx="784925" cy="165625"/>
              </a:xfrm>
              <a:custGeom>
                <a:avLst/>
                <a:gdLst/>
                <a:ahLst/>
                <a:cxnLst/>
                <a:rect l="l" t="t" r="r" b="b"/>
                <a:pathLst>
                  <a:path w="31397" h="6625" extrusionOk="0">
                    <a:moveTo>
                      <a:pt x="4729" y="0"/>
                    </a:moveTo>
                    <a:cubicBezTo>
                      <a:pt x="4288" y="36"/>
                      <a:pt x="2866" y="-80"/>
                      <a:pt x="2082" y="218"/>
                    </a:cubicBezTo>
                    <a:cubicBezTo>
                      <a:pt x="1298" y="516"/>
                      <a:pt x="154" y="1248"/>
                      <a:pt x="23" y="1787"/>
                    </a:cubicBezTo>
                    <a:cubicBezTo>
                      <a:pt x="-108" y="2326"/>
                      <a:pt x="318" y="2881"/>
                      <a:pt x="1298" y="3453"/>
                    </a:cubicBezTo>
                    <a:cubicBezTo>
                      <a:pt x="2278" y="4025"/>
                      <a:pt x="3667" y="4695"/>
                      <a:pt x="5905" y="5218"/>
                    </a:cubicBezTo>
                    <a:cubicBezTo>
                      <a:pt x="8143" y="5741"/>
                      <a:pt x="11508" y="6459"/>
                      <a:pt x="14727" y="6590"/>
                    </a:cubicBezTo>
                    <a:cubicBezTo>
                      <a:pt x="17946" y="6721"/>
                      <a:pt x="22521" y="6476"/>
                      <a:pt x="25217" y="6002"/>
                    </a:cubicBezTo>
                    <a:cubicBezTo>
                      <a:pt x="27913" y="5528"/>
                      <a:pt x="29971" y="4433"/>
                      <a:pt x="30902" y="3747"/>
                    </a:cubicBezTo>
                    <a:cubicBezTo>
                      <a:pt x="31833" y="3061"/>
                      <a:pt x="31245" y="2314"/>
                      <a:pt x="30804" y="1885"/>
                    </a:cubicBezTo>
                    <a:cubicBezTo>
                      <a:pt x="30363" y="1457"/>
                      <a:pt x="28680" y="1294"/>
                      <a:pt x="28255" y="1176"/>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801" name="Google Shape;1801;p35"/>
              <p:cNvSpPr/>
              <p:nvPr/>
            </p:nvSpPr>
            <p:spPr>
              <a:xfrm>
                <a:off x="2011450" y="563475"/>
                <a:ext cx="765773" cy="165625"/>
              </a:xfrm>
              <a:custGeom>
                <a:avLst/>
                <a:gdLst/>
                <a:ahLst/>
                <a:cxnLst/>
                <a:rect l="l" t="t" r="r" b="b"/>
                <a:pathLst>
                  <a:path w="31397" h="6625" extrusionOk="0">
                    <a:moveTo>
                      <a:pt x="4729" y="0"/>
                    </a:moveTo>
                    <a:cubicBezTo>
                      <a:pt x="4288" y="36"/>
                      <a:pt x="2866" y="-80"/>
                      <a:pt x="2082" y="218"/>
                    </a:cubicBezTo>
                    <a:cubicBezTo>
                      <a:pt x="1298" y="516"/>
                      <a:pt x="154" y="1248"/>
                      <a:pt x="23" y="1787"/>
                    </a:cubicBezTo>
                    <a:cubicBezTo>
                      <a:pt x="-108" y="2326"/>
                      <a:pt x="318" y="2881"/>
                      <a:pt x="1298" y="3453"/>
                    </a:cubicBezTo>
                    <a:cubicBezTo>
                      <a:pt x="2278" y="4025"/>
                      <a:pt x="3667" y="4695"/>
                      <a:pt x="5905" y="5218"/>
                    </a:cubicBezTo>
                    <a:cubicBezTo>
                      <a:pt x="8143" y="5741"/>
                      <a:pt x="11508" y="6459"/>
                      <a:pt x="14727" y="6590"/>
                    </a:cubicBezTo>
                    <a:cubicBezTo>
                      <a:pt x="17946" y="6721"/>
                      <a:pt x="22521" y="6476"/>
                      <a:pt x="25217" y="6002"/>
                    </a:cubicBezTo>
                    <a:cubicBezTo>
                      <a:pt x="27913" y="5528"/>
                      <a:pt x="29971" y="4433"/>
                      <a:pt x="30902" y="3747"/>
                    </a:cubicBezTo>
                    <a:cubicBezTo>
                      <a:pt x="31833" y="3061"/>
                      <a:pt x="31245" y="2314"/>
                      <a:pt x="30804" y="1885"/>
                    </a:cubicBezTo>
                    <a:cubicBezTo>
                      <a:pt x="30363" y="1457"/>
                      <a:pt x="28680" y="1294"/>
                      <a:pt x="28255" y="1176"/>
                    </a:cubicBezTo>
                  </a:path>
                </a:pathLst>
              </a:custGeom>
              <a:noFill/>
              <a:ln w="9525" cap="flat" cmpd="sng">
                <a:solidFill>
                  <a:srgbClr val="0E6790"/>
                </a:solidFill>
                <a:prstDash val="solid"/>
                <a:round/>
                <a:headEnd type="none" w="med" len="med"/>
                <a:tailEnd type="none" w="med" len="med"/>
              </a:ln>
            </p:spPr>
            <p:txBody>
              <a:bodyPr/>
              <a:lstStyle/>
              <a:p>
                <a:endParaRPr lang="en-US"/>
              </a:p>
            </p:txBody>
          </p:sp>
        </p:grpSp>
      </p:grpSp>
      <p:grpSp>
        <p:nvGrpSpPr>
          <p:cNvPr id="1802" name="Google Shape;1802;p35"/>
          <p:cNvGrpSpPr/>
          <p:nvPr/>
        </p:nvGrpSpPr>
        <p:grpSpPr>
          <a:xfrm flipH="1">
            <a:off x="6332313" y="2649026"/>
            <a:ext cx="1769049" cy="1795600"/>
            <a:chOff x="7374951" y="493051"/>
            <a:chExt cx="1769049" cy="1795600"/>
          </a:xfrm>
        </p:grpSpPr>
        <p:pic>
          <p:nvPicPr>
            <p:cNvPr id="1803" name="Google Shape;1803;p35"/>
            <p:cNvPicPr preferRelativeResize="0"/>
            <p:nvPr/>
          </p:nvPicPr>
          <p:blipFill rotWithShape="1">
            <a:blip r:embed="rId5">
              <a:alphaModFix/>
            </a:blip>
            <a:srcRect t="6061" b="8687"/>
            <a:stretch/>
          </p:blipFill>
          <p:spPr>
            <a:xfrm rot="7611348">
              <a:off x="7589821" y="787373"/>
              <a:ext cx="1339308" cy="1206956"/>
            </a:xfrm>
            <a:prstGeom prst="rect">
              <a:avLst/>
            </a:prstGeom>
            <a:noFill/>
            <a:ln>
              <a:noFill/>
            </a:ln>
            <a:effectLst>
              <a:outerShdw blurRad="142875" dist="76200" dir="5400000" algn="bl" rotWithShape="0">
                <a:srgbClr val="0E6790">
                  <a:alpha val="82000"/>
                </a:srgbClr>
              </a:outerShdw>
            </a:effectLst>
          </p:spPr>
        </p:pic>
        <p:grpSp>
          <p:nvGrpSpPr>
            <p:cNvPr id="1804" name="Google Shape;1804;p35"/>
            <p:cNvGrpSpPr/>
            <p:nvPr/>
          </p:nvGrpSpPr>
          <p:grpSpPr>
            <a:xfrm>
              <a:off x="8164220" y="1199575"/>
              <a:ext cx="615289" cy="284475"/>
              <a:chOff x="1791515" y="444625"/>
              <a:chExt cx="963345" cy="284475"/>
            </a:xfrm>
          </p:grpSpPr>
          <p:sp>
            <p:nvSpPr>
              <p:cNvPr id="1805" name="Google Shape;1805;p35"/>
              <p:cNvSpPr/>
              <p:nvPr/>
            </p:nvSpPr>
            <p:spPr>
              <a:xfrm>
                <a:off x="1791515" y="444625"/>
                <a:ext cx="952475" cy="171400"/>
              </a:xfrm>
              <a:custGeom>
                <a:avLst/>
                <a:gdLst/>
                <a:ahLst/>
                <a:cxnLst/>
                <a:rect l="l" t="t" r="r" b="b"/>
                <a:pathLst>
                  <a:path w="38099" h="6856" extrusionOk="0">
                    <a:moveTo>
                      <a:pt x="4866" y="0"/>
                    </a:moveTo>
                    <a:cubicBezTo>
                      <a:pt x="4374" y="106"/>
                      <a:pt x="2724" y="299"/>
                      <a:pt x="1914" y="635"/>
                    </a:cubicBezTo>
                    <a:cubicBezTo>
                      <a:pt x="1104" y="971"/>
                      <a:pt x="72" y="1509"/>
                      <a:pt x="7" y="2017"/>
                    </a:cubicBezTo>
                    <a:cubicBezTo>
                      <a:pt x="-58" y="2525"/>
                      <a:pt x="356" y="3111"/>
                      <a:pt x="1522" y="3683"/>
                    </a:cubicBezTo>
                    <a:cubicBezTo>
                      <a:pt x="2688" y="4255"/>
                      <a:pt x="4341" y="4925"/>
                      <a:pt x="7004" y="5448"/>
                    </a:cubicBezTo>
                    <a:cubicBezTo>
                      <a:pt x="9667" y="5971"/>
                      <a:pt x="13671" y="6689"/>
                      <a:pt x="17501" y="6820"/>
                    </a:cubicBezTo>
                    <a:cubicBezTo>
                      <a:pt x="21331" y="6951"/>
                      <a:pt x="26638" y="6713"/>
                      <a:pt x="29983" y="6232"/>
                    </a:cubicBezTo>
                    <a:cubicBezTo>
                      <a:pt x="33328" y="5751"/>
                      <a:pt x="36399" y="4608"/>
                      <a:pt x="37572" y="3933"/>
                    </a:cubicBezTo>
                    <a:cubicBezTo>
                      <a:pt x="38746" y="3259"/>
                      <a:pt x="37686" y="2578"/>
                      <a:pt x="37024" y="2185"/>
                    </a:cubicBezTo>
                    <a:cubicBezTo>
                      <a:pt x="36363" y="1792"/>
                      <a:pt x="34173" y="1675"/>
                      <a:pt x="33603" y="1573"/>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sp>
            <p:nvSpPr>
              <p:cNvPr id="1806" name="Google Shape;1806;p35"/>
              <p:cNvSpPr/>
              <p:nvPr/>
            </p:nvSpPr>
            <p:spPr>
              <a:xfrm>
                <a:off x="1916285" y="509750"/>
                <a:ext cx="831400" cy="165625"/>
              </a:xfrm>
              <a:custGeom>
                <a:avLst/>
                <a:gdLst/>
                <a:ahLst/>
                <a:cxnLst/>
                <a:rect l="l" t="t" r="r" b="b"/>
                <a:pathLst>
                  <a:path w="33256" h="6625" extrusionOk="0">
                    <a:moveTo>
                      <a:pt x="5019" y="0"/>
                    </a:moveTo>
                    <a:cubicBezTo>
                      <a:pt x="4595" y="90"/>
                      <a:pt x="3305" y="244"/>
                      <a:pt x="2475" y="542"/>
                    </a:cubicBezTo>
                    <a:cubicBezTo>
                      <a:pt x="1645" y="840"/>
                      <a:pt x="218" y="1302"/>
                      <a:pt x="37" y="1787"/>
                    </a:cubicBezTo>
                    <a:cubicBezTo>
                      <a:pt x="-144" y="2272"/>
                      <a:pt x="349" y="2881"/>
                      <a:pt x="1387" y="3453"/>
                    </a:cubicBezTo>
                    <a:cubicBezTo>
                      <a:pt x="2425" y="4025"/>
                      <a:pt x="3895" y="4695"/>
                      <a:pt x="6265" y="5218"/>
                    </a:cubicBezTo>
                    <a:cubicBezTo>
                      <a:pt x="8635" y="5741"/>
                      <a:pt x="12198" y="6459"/>
                      <a:pt x="15606" y="6590"/>
                    </a:cubicBezTo>
                    <a:cubicBezTo>
                      <a:pt x="19014" y="6721"/>
                      <a:pt x="23860" y="6476"/>
                      <a:pt x="26715" y="6002"/>
                    </a:cubicBezTo>
                    <a:cubicBezTo>
                      <a:pt x="29570" y="5528"/>
                      <a:pt x="31749" y="4433"/>
                      <a:pt x="32735" y="3747"/>
                    </a:cubicBezTo>
                    <a:cubicBezTo>
                      <a:pt x="33721" y="3061"/>
                      <a:pt x="33089" y="2274"/>
                      <a:pt x="32630" y="1885"/>
                    </a:cubicBezTo>
                    <a:cubicBezTo>
                      <a:pt x="32171" y="1497"/>
                      <a:pt x="30423" y="1494"/>
                      <a:pt x="29981" y="1416"/>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sp>
            <p:nvSpPr>
              <p:cNvPr id="1807" name="Google Shape;1807;p35"/>
              <p:cNvSpPr/>
              <p:nvPr/>
            </p:nvSpPr>
            <p:spPr>
              <a:xfrm>
                <a:off x="1989061" y="553875"/>
                <a:ext cx="765800" cy="175225"/>
              </a:xfrm>
              <a:custGeom>
                <a:avLst/>
                <a:gdLst/>
                <a:ahLst/>
                <a:cxnLst/>
                <a:rect l="l" t="t" r="r" b="b"/>
                <a:pathLst>
                  <a:path w="30632" h="7009" extrusionOk="0">
                    <a:moveTo>
                      <a:pt x="4765" y="0"/>
                    </a:moveTo>
                    <a:cubicBezTo>
                      <a:pt x="4309" y="100"/>
                      <a:pt x="2822" y="240"/>
                      <a:pt x="2031" y="602"/>
                    </a:cubicBezTo>
                    <a:cubicBezTo>
                      <a:pt x="1241" y="964"/>
                      <a:pt x="149" y="1632"/>
                      <a:pt x="22" y="2171"/>
                    </a:cubicBezTo>
                    <a:cubicBezTo>
                      <a:pt x="-105" y="2710"/>
                      <a:pt x="311" y="3265"/>
                      <a:pt x="1267" y="3837"/>
                    </a:cubicBezTo>
                    <a:cubicBezTo>
                      <a:pt x="2224" y="4409"/>
                      <a:pt x="3577" y="5079"/>
                      <a:pt x="5761" y="5602"/>
                    </a:cubicBezTo>
                    <a:cubicBezTo>
                      <a:pt x="7945" y="6125"/>
                      <a:pt x="11229" y="6843"/>
                      <a:pt x="14369" y="6974"/>
                    </a:cubicBezTo>
                    <a:cubicBezTo>
                      <a:pt x="17509" y="7105"/>
                      <a:pt x="21972" y="6860"/>
                      <a:pt x="24602" y="6386"/>
                    </a:cubicBezTo>
                    <a:cubicBezTo>
                      <a:pt x="27232" y="5912"/>
                      <a:pt x="29241" y="4817"/>
                      <a:pt x="30149" y="4131"/>
                    </a:cubicBezTo>
                    <a:cubicBezTo>
                      <a:pt x="31057" y="3445"/>
                      <a:pt x="30483" y="2698"/>
                      <a:pt x="30052" y="2269"/>
                    </a:cubicBezTo>
                    <a:cubicBezTo>
                      <a:pt x="29622" y="1841"/>
                      <a:pt x="27980" y="1678"/>
                      <a:pt x="27566" y="1560"/>
                    </a:cubicBezTo>
                  </a:path>
                </a:pathLst>
              </a:custGeom>
              <a:noFill/>
              <a:ln w="9525" cap="flat" cmpd="sng">
                <a:solidFill>
                  <a:srgbClr val="0E6790"/>
                </a:solidFill>
                <a:prstDash val="solid"/>
                <a:round/>
                <a:headEnd type="none" w="med" len="med"/>
                <a:tailEnd type="none" w="med" len="med"/>
              </a:ln>
              <a:effectLst>
                <a:outerShdw blurRad="57150" dist="19050" dir="5400000" algn="bl" rotWithShape="0">
                  <a:srgbClr val="000000">
                    <a:alpha val="50000"/>
                  </a:srgbClr>
                </a:outerShdw>
              </a:effectLst>
            </p:spPr>
            <p:txBody>
              <a:bodyPr/>
              <a:lstStyle/>
              <a:p>
                <a:endParaRPr lang="en-US"/>
              </a:p>
            </p:txBody>
          </p:sp>
        </p:grpSp>
      </p:grpSp>
      <p:pic>
        <p:nvPicPr>
          <p:cNvPr id="1808" name="Google Shape;1808;p35"/>
          <p:cNvPicPr preferRelativeResize="0"/>
          <p:nvPr/>
        </p:nvPicPr>
        <p:blipFill rotWithShape="1">
          <a:blip r:embed="rId5">
            <a:alphaModFix/>
          </a:blip>
          <a:srcRect t="6061" b="8687"/>
          <a:stretch/>
        </p:blipFill>
        <p:spPr>
          <a:xfrm rot="7611348">
            <a:off x="7589821" y="787373"/>
            <a:ext cx="1339308" cy="1206956"/>
          </a:xfrm>
          <a:prstGeom prst="rect">
            <a:avLst/>
          </a:prstGeom>
          <a:noFill/>
          <a:ln>
            <a:noFill/>
          </a:ln>
          <a:effectLst>
            <a:outerShdw blurRad="142875" dist="76200" dir="5400000" algn="bl" rotWithShape="0">
              <a:srgbClr val="0E6790">
                <a:alpha val="82000"/>
              </a:srgbClr>
            </a:outerShdw>
          </a:effectLst>
        </p:spPr>
      </p:pic>
    </p:spTree>
    <p:extLst>
      <p:ext uri="{BB962C8B-B14F-4D97-AF65-F5344CB8AC3E}">
        <p14:creationId xmlns:p14="http://schemas.microsoft.com/office/powerpoint/2010/main" val="16524957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5"/>
        <p:cNvGrpSpPr/>
        <p:nvPr/>
      </p:nvGrpSpPr>
      <p:grpSpPr>
        <a:xfrm>
          <a:off x="0" y="0"/>
          <a:ext cx="0" cy="0"/>
          <a:chOff x="0" y="0"/>
          <a:chExt cx="0" cy="0"/>
        </a:xfrm>
      </p:grpSpPr>
      <p:sp>
        <p:nvSpPr>
          <p:cNvPr id="3477" name="Google Shape;3477;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solidFill>
                  <a:schemeClr val="lt1"/>
                </a:solidFill>
              </a:rPr>
              <a:t>Pengertian</a:t>
            </a:r>
            <a:endParaRPr lang="en-US" dirty="0"/>
          </a:p>
        </p:txBody>
      </p:sp>
      <p:sp>
        <p:nvSpPr>
          <p:cNvPr id="3478" name="Google Shape;3478;p74"/>
          <p:cNvSpPr txBox="1"/>
          <p:nvPr/>
        </p:nvSpPr>
        <p:spPr>
          <a:xfrm>
            <a:off x="1048350" y="890021"/>
            <a:ext cx="7047300" cy="2686500"/>
          </a:xfrm>
          <a:prstGeom prst="rect">
            <a:avLst/>
          </a:prstGeom>
          <a:noFill/>
          <a:ln>
            <a:noFill/>
          </a:ln>
        </p:spPr>
        <p:txBody>
          <a:bodyPr spcFirstLastPara="1" wrap="square" lIns="91425" tIns="91425" rIns="91425" bIns="91425" anchor="t" anchorCtr="0">
            <a:noAutofit/>
          </a:bodyPr>
          <a:lstStyle/>
          <a:p>
            <a:pPr algn="l"/>
            <a:r>
              <a:rPr lang="en-US" sz="2000" b="1" i="1" dirty="0">
                <a:solidFill>
                  <a:schemeClr val="bg1"/>
                </a:solidFill>
                <a:effectLst/>
                <a:latin typeface="Google Sans"/>
              </a:rPr>
              <a:t>CI/CD </a:t>
            </a:r>
            <a:r>
              <a:rPr lang="en-US" sz="2000" dirty="0" err="1">
                <a:solidFill>
                  <a:schemeClr val="bg1"/>
                </a:solidFill>
                <a:effectLst/>
                <a:latin typeface="Google Sans"/>
              </a:rPr>
              <a:t>adalah</a:t>
            </a:r>
            <a:r>
              <a:rPr lang="en-US" sz="2000" dirty="0">
                <a:solidFill>
                  <a:schemeClr val="bg1"/>
                </a:solidFill>
                <a:effectLst/>
                <a:latin typeface="Google Sans"/>
              </a:rPr>
              <a:t> </a:t>
            </a:r>
            <a:r>
              <a:rPr lang="en-US" sz="2000" dirty="0" err="1">
                <a:solidFill>
                  <a:schemeClr val="bg1"/>
                </a:solidFill>
                <a:effectLst/>
                <a:latin typeface="Google Sans"/>
              </a:rPr>
              <a:t>singkatan</a:t>
            </a:r>
            <a:r>
              <a:rPr lang="en-US" sz="2000" dirty="0">
                <a:solidFill>
                  <a:schemeClr val="bg1"/>
                </a:solidFill>
                <a:effectLst/>
                <a:latin typeface="Google Sans"/>
              </a:rPr>
              <a:t> </a:t>
            </a:r>
            <a:r>
              <a:rPr lang="en-US" sz="2000" dirty="0" err="1">
                <a:solidFill>
                  <a:schemeClr val="bg1"/>
                </a:solidFill>
                <a:effectLst/>
                <a:latin typeface="Google Sans"/>
              </a:rPr>
              <a:t>dari</a:t>
            </a:r>
            <a:r>
              <a:rPr lang="en-US" sz="2000" dirty="0">
                <a:solidFill>
                  <a:schemeClr val="bg1"/>
                </a:solidFill>
                <a:effectLst/>
                <a:latin typeface="Google Sans"/>
              </a:rPr>
              <a:t> Continuous Integration/Continuous Delivery. CI </a:t>
            </a:r>
            <a:r>
              <a:rPr lang="en-US" sz="2000" dirty="0" err="1">
                <a:solidFill>
                  <a:schemeClr val="bg1"/>
                </a:solidFill>
                <a:effectLst/>
                <a:latin typeface="Google Sans"/>
              </a:rPr>
              <a:t>adalah</a:t>
            </a:r>
            <a:r>
              <a:rPr lang="en-US" sz="2000" dirty="0">
                <a:solidFill>
                  <a:schemeClr val="bg1"/>
                </a:solidFill>
                <a:effectLst/>
                <a:latin typeface="Google Sans"/>
              </a:rPr>
              <a:t> proses </a:t>
            </a:r>
            <a:r>
              <a:rPr lang="en-US" sz="2000" dirty="0" err="1">
                <a:solidFill>
                  <a:schemeClr val="bg1"/>
                </a:solidFill>
                <a:effectLst/>
                <a:latin typeface="Google Sans"/>
              </a:rPr>
              <a:t>otomatisasi</a:t>
            </a:r>
            <a:r>
              <a:rPr lang="en-US" sz="2000" dirty="0">
                <a:solidFill>
                  <a:schemeClr val="bg1"/>
                </a:solidFill>
                <a:effectLst/>
                <a:latin typeface="Google Sans"/>
              </a:rPr>
              <a:t> </a:t>
            </a:r>
            <a:r>
              <a:rPr lang="en-US" sz="2000" dirty="0" err="1">
                <a:solidFill>
                  <a:schemeClr val="bg1"/>
                </a:solidFill>
                <a:effectLst/>
                <a:latin typeface="Google Sans"/>
              </a:rPr>
              <a:t>untuk</a:t>
            </a:r>
            <a:r>
              <a:rPr lang="en-US" sz="2000" dirty="0">
                <a:solidFill>
                  <a:schemeClr val="bg1"/>
                </a:solidFill>
                <a:effectLst/>
                <a:latin typeface="Google Sans"/>
              </a:rPr>
              <a:t> </a:t>
            </a:r>
            <a:r>
              <a:rPr lang="en-US" sz="2000" dirty="0" err="1">
                <a:solidFill>
                  <a:schemeClr val="bg1"/>
                </a:solidFill>
                <a:effectLst/>
                <a:latin typeface="Google Sans"/>
              </a:rPr>
              <a:t>menyatukan</a:t>
            </a:r>
            <a:r>
              <a:rPr lang="en-US" sz="2000" dirty="0">
                <a:solidFill>
                  <a:schemeClr val="bg1"/>
                </a:solidFill>
                <a:effectLst/>
                <a:latin typeface="Google Sans"/>
              </a:rPr>
              <a:t> </a:t>
            </a:r>
            <a:r>
              <a:rPr lang="en-US" sz="2000" dirty="0" err="1">
                <a:solidFill>
                  <a:schemeClr val="bg1"/>
                </a:solidFill>
                <a:effectLst/>
                <a:latin typeface="Google Sans"/>
              </a:rPr>
              <a:t>kode</a:t>
            </a:r>
            <a:r>
              <a:rPr lang="en-US" sz="2000" dirty="0">
                <a:solidFill>
                  <a:schemeClr val="bg1"/>
                </a:solidFill>
                <a:effectLst/>
                <a:latin typeface="Google Sans"/>
              </a:rPr>
              <a:t> </a:t>
            </a:r>
            <a:r>
              <a:rPr lang="en-US" sz="2000" dirty="0" err="1">
                <a:solidFill>
                  <a:schemeClr val="bg1"/>
                </a:solidFill>
                <a:effectLst/>
                <a:latin typeface="Google Sans"/>
              </a:rPr>
              <a:t>dari</a:t>
            </a:r>
            <a:r>
              <a:rPr lang="en-US" sz="2000" dirty="0">
                <a:solidFill>
                  <a:schemeClr val="bg1"/>
                </a:solidFill>
                <a:effectLst/>
                <a:latin typeface="Google Sans"/>
              </a:rPr>
              <a:t> </a:t>
            </a:r>
            <a:r>
              <a:rPr lang="en-US" sz="2000" dirty="0" err="1">
                <a:solidFill>
                  <a:schemeClr val="bg1"/>
                </a:solidFill>
                <a:effectLst/>
                <a:latin typeface="Google Sans"/>
              </a:rPr>
              <a:t>pengembang</a:t>
            </a:r>
            <a:r>
              <a:rPr lang="en-US" sz="2000" dirty="0">
                <a:solidFill>
                  <a:schemeClr val="bg1"/>
                </a:solidFill>
                <a:effectLst/>
                <a:latin typeface="Google Sans"/>
              </a:rPr>
              <a:t>, </a:t>
            </a:r>
            <a:r>
              <a:rPr lang="en-US" sz="2000" dirty="0" err="1">
                <a:solidFill>
                  <a:schemeClr val="bg1"/>
                </a:solidFill>
                <a:effectLst/>
                <a:latin typeface="Google Sans"/>
              </a:rPr>
              <a:t>menjalankan</a:t>
            </a:r>
            <a:r>
              <a:rPr lang="en-US" sz="2000" dirty="0">
                <a:solidFill>
                  <a:schemeClr val="bg1"/>
                </a:solidFill>
                <a:effectLst/>
                <a:latin typeface="Google Sans"/>
              </a:rPr>
              <a:t> </a:t>
            </a:r>
            <a:r>
              <a:rPr lang="en-US" sz="2000" dirty="0" err="1">
                <a:solidFill>
                  <a:schemeClr val="bg1"/>
                </a:solidFill>
                <a:effectLst/>
                <a:latin typeface="Google Sans"/>
              </a:rPr>
              <a:t>pengujian</a:t>
            </a:r>
            <a:r>
              <a:rPr lang="en-US" sz="2000" dirty="0">
                <a:solidFill>
                  <a:schemeClr val="bg1"/>
                </a:solidFill>
                <a:effectLst/>
                <a:latin typeface="Google Sans"/>
              </a:rPr>
              <a:t>, dan </a:t>
            </a:r>
            <a:r>
              <a:rPr lang="en-US" sz="2000" dirty="0" err="1">
                <a:solidFill>
                  <a:schemeClr val="bg1"/>
                </a:solidFill>
                <a:effectLst/>
                <a:latin typeface="Google Sans"/>
              </a:rPr>
              <a:t>membangun</a:t>
            </a:r>
            <a:r>
              <a:rPr lang="en-US" sz="2000" dirty="0">
                <a:solidFill>
                  <a:schemeClr val="bg1"/>
                </a:solidFill>
                <a:effectLst/>
                <a:latin typeface="Google Sans"/>
              </a:rPr>
              <a:t> </a:t>
            </a:r>
            <a:r>
              <a:rPr lang="en-US" sz="2000" dirty="0" err="1">
                <a:solidFill>
                  <a:schemeClr val="bg1"/>
                </a:solidFill>
                <a:effectLst/>
                <a:latin typeface="Google Sans"/>
              </a:rPr>
              <a:t>produk</a:t>
            </a:r>
            <a:r>
              <a:rPr lang="en-US" sz="2000" dirty="0">
                <a:solidFill>
                  <a:schemeClr val="bg1"/>
                </a:solidFill>
                <a:effectLst/>
                <a:latin typeface="Google Sans"/>
              </a:rPr>
              <a:t>. CD </a:t>
            </a:r>
            <a:r>
              <a:rPr lang="en-US" sz="2000" dirty="0" err="1">
                <a:solidFill>
                  <a:schemeClr val="bg1"/>
                </a:solidFill>
                <a:effectLst/>
                <a:latin typeface="Google Sans"/>
              </a:rPr>
              <a:t>adalah</a:t>
            </a:r>
            <a:r>
              <a:rPr lang="en-US" sz="2000" dirty="0">
                <a:solidFill>
                  <a:schemeClr val="bg1"/>
                </a:solidFill>
                <a:effectLst/>
                <a:latin typeface="Google Sans"/>
              </a:rPr>
              <a:t> proses </a:t>
            </a:r>
            <a:r>
              <a:rPr lang="en-US" sz="2000" dirty="0" err="1">
                <a:solidFill>
                  <a:schemeClr val="bg1"/>
                </a:solidFill>
                <a:effectLst/>
                <a:latin typeface="Google Sans"/>
              </a:rPr>
              <a:t>otomatisasi</a:t>
            </a:r>
            <a:r>
              <a:rPr lang="en-US" sz="2000" dirty="0">
                <a:solidFill>
                  <a:schemeClr val="bg1"/>
                </a:solidFill>
                <a:effectLst/>
                <a:latin typeface="Google Sans"/>
              </a:rPr>
              <a:t> </a:t>
            </a:r>
            <a:r>
              <a:rPr lang="en-US" sz="2000" dirty="0" err="1">
                <a:solidFill>
                  <a:schemeClr val="bg1"/>
                </a:solidFill>
                <a:effectLst/>
                <a:latin typeface="Google Sans"/>
              </a:rPr>
              <a:t>untuk</a:t>
            </a:r>
            <a:r>
              <a:rPr lang="en-US" sz="2000" dirty="0">
                <a:solidFill>
                  <a:schemeClr val="bg1"/>
                </a:solidFill>
                <a:effectLst/>
                <a:latin typeface="Google Sans"/>
              </a:rPr>
              <a:t> </a:t>
            </a:r>
            <a:r>
              <a:rPr lang="en-US" sz="2000" dirty="0" err="1">
                <a:solidFill>
                  <a:schemeClr val="bg1"/>
                </a:solidFill>
                <a:effectLst/>
                <a:latin typeface="Google Sans"/>
              </a:rPr>
              <a:t>menyebarkan</a:t>
            </a:r>
            <a:r>
              <a:rPr lang="en-US" sz="2000" dirty="0">
                <a:solidFill>
                  <a:schemeClr val="bg1"/>
                </a:solidFill>
                <a:effectLst/>
                <a:latin typeface="Google Sans"/>
              </a:rPr>
              <a:t> </a:t>
            </a:r>
            <a:r>
              <a:rPr lang="en-US" sz="2000" dirty="0" err="1">
                <a:solidFill>
                  <a:schemeClr val="bg1"/>
                </a:solidFill>
                <a:effectLst/>
                <a:latin typeface="Google Sans"/>
              </a:rPr>
              <a:t>produk</a:t>
            </a:r>
            <a:r>
              <a:rPr lang="en-US" sz="2000" dirty="0">
                <a:solidFill>
                  <a:schemeClr val="bg1"/>
                </a:solidFill>
                <a:effectLst/>
                <a:latin typeface="Google Sans"/>
              </a:rPr>
              <a:t> </a:t>
            </a:r>
            <a:r>
              <a:rPr lang="en-US" sz="2000" dirty="0" err="1">
                <a:solidFill>
                  <a:schemeClr val="bg1"/>
                </a:solidFill>
                <a:effectLst/>
                <a:latin typeface="Google Sans"/>
              </a:rPr>
              <a:t>ke</a:t>
            </a:r>
            <a:r>
              <a:rPr lang="en-US" sz="2000" dirty="0">
                <a:solidFill>
                  <a:schemeClr val="bg1"/>
                </a:solidFill>
                <a:effectLst/>
                <a:latin typeface="Google Sans"/>
              </a:rPr>
              <a:t> </a:t>
            </a:r>
            <a:r>
              <a:rPr lang="en-US" sz="2000" dirty="0" err="1">
                <a:solidFill>
                  <a:schemeClr val="bg1"/>
                </a:solidFill>
                <a:effectLst/>
                <a:latin typeface="Google Sans"/>
              </a:rPr>
              <a:t>lingkungan</a:t>
            </a:r>
            <a:r>
              <a:rPr lang="en-US" sz="2000" dirty="0">
                <a:solidFill>
                  <a:schemeClr val="bg1"/>
                </a:solidFill>
                <a:effectLst/>
                <a:latin typeface="Google Sans"/>
              </a:rPr>
              <a:t> </a:t>
            </a:r>
            <a:r>
              <a:rPr lang="en-US" sz="2000" dirty="0" err="1">
                <a:solidFill>
                  <a:schemeClr val="bg1"/>
                </a:solidFill>
                <a:effectLst/>
                <a:latin typeface="Google Sans"/>
              </a:rPr>
              <a:t>produksi</a:t>
            </a:r>
            <a:r>
              <a:rPr lang="en-US" sz="2000" dirty="0">
                <a:solidFill>
                  <a:schemeClr val="bg1"/>
                </a:solidFill>
                <a:effectLst/>
                <a:latin typeface="Google Sans"/>
              </a:rPr>
              <a:t>.</a:t>
            </a:r>
          </a:p>
        </p:txBody>
      </p:sp>
    </p:spTree>
    <p:extLst>
      <p:ext uri="{BB962C8B-B14F-4D97-AF65-F5344CB8AC3E}">
        <p14:creationId xmlns:p14="http://schemas.microsoft.com/office/powerpoint/2010/main" val="1850101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18"/>
        <p:cNvGrpSpPr/>
        <p:nvPr/>
      </p:nvGrpSpPr>
      <p:grpSpPr>
        <a:xfrm>
          <a:off x="0" y="0"/>
          <a:ext cx="0" cy="0"/>
          <a:chOff x="0" y="0"/>
          <a:chExt cx="0" cy="0"/>
        </a:xfrm>
      </p:grpSpPr>
      <p:sp>
        <p:nvSpPr>
          <p:cNvPr id="1919" name="Google Shape;1919;p42"/>
          <p:cNvSpPr txBox="1">
            <a:spLocks noGrp="1"/>
          </p:cNvSpPr>
          <p:nvPr>
            <p:ph type="title"/>
          </p:nvPr>
        </p:nvSpPr>
        <p:spPr>
          <a:xfrm>
            <a:off x="720000" y="557922"/>
            <a:ext cx="7704000" cy="63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Manfaat</a:t>
            </a:r>
            <a:endParaRPr dirty="0"/>
          </a:p>
        </p:txBody>
      </p:sp>
      <p:sp>
        <p:nvSpPr>
          <p:cNvPr id="1920" name="Google Shape;1920;p42"/>
          <p:cNvSpPr txBox="1">
            <a:spLocks noGrp="1"/>
          </p:cNvSpPr>
          <p:nvPr>
            <p:ph type="subTitle" idx="1"/>
          </p:nvPr>
        </p:nvSpPr>
        <p:spPr>
          <a:xfrm rot="-458">
            <a:off x="719995" y="1699173"/>
            <a:ext cx="4503600" cy="2198700"/>
          </a:xfrm>
          <a:prstGeom prst="rect">
            <a:avLst/>
          </a:prstGeom>
        </p:spPr>
        <p:txBody>
          <a:bodyPr spcFirstLastPara="1" wrap="square" lIns="91425" tIns="91425" rIns="91425" bIns="91425" anchor="t" anchorCtr="0">
            <a:noAutofit/>
          </a:bodyPr>
          <a:lstStyle/>
          <a:p>
            <a:pPr marL="457200" lvl="0" indent="-317500" algn="l" rtl="0">
              <a:spcBef>
                <a:spcPts val="1600"/>
              </a:spcBef>
              <a:spcAft>
                <a:spcPts val="0"/>
              </a:spcAft>
              <a:buSzPts val="1400"/>
              <a:buChar char="●"/>
            </a:pPr>
            <a:r>
              <a:rPr lang="en-US" dirty="0" err="1"/>
              <a:t>Meningkatkan</a:t>
            </a:r>
            <a:r>
              <a:rPr lang="en-US" dirty="0"/>
              <a:t> </a:t>
            </a:r>
            <a:r>
              <a:rPr lang="en-US" dirty="0" err="1"/>
              <a:t>kualitas</a:t>
            </a:r>
            <a:r>
              <a:rPr lang="en-US" dirty="0"/>
              <a:t> software</a:t>
            </a:r>
          </a:p>
          <a:p>
            <a:pPr marL="457200" lvl="0" indent="-317500" algn="l" rtl="0">
              <a:spcBef>
                <a:spcPts val="1600"/>
              </a:spcBef>
              <a:spcAft>
                <a:spcPts val="0"/>
              </a:spcAft>
              <a:buSzPts val="1400"/>
              <a:buChar char="●"/>
            </a:pPr>
            <a:r>
              <a:rPr lang="en-US" dirty="0" err="1"/>
              <a:t>Mempercepat</a:t>
            </a:r>
            <a:r>
              <a:rPr lang="en-US" dirty="0"/>
              <a:t> </a:t>
            </a:r>
            <a:r>
              <a:rPr lang="en-US" dirty="0" err="1"/>
              <a:t>waktu</a:t>
            </a:r>
            <a:r>
              <a:rPr lang="en-US" dirty="0"/>
              <a:t> </a:t>
            </a:r>
            <a:r>
              <a:rPr lang="en-US" dirty="0" err="1"/>
              <a:t>rilis</a:t>
            </a:r>
            <a:endParaRPr lang="en-US" dirty="0"/>
          </a:p>
          <a:p>
            <a:pPr marL="457200" lvl="0" indent="-317500" algn="l" rtl="0">
              <a:spcBef>
                <a:spcPts val="1600"/>
              </a:spcBef>
              <a:spcAft>
                <a:spcPts val="0"/>
              </a:spcAft>
              <a:buSzPts val="1400"/>
              <a:buChar char="●"/>
            </a:pPr>
            <a:r>
              <a:rPr lang="en-US" dirty="0" err="1"/>
              <a:t>Meningkatkan</a:t>
            </a:r>
            <a:r>
              <a:rPr lang="en-US" dirty="0"/>
              <a:t> </a:t>
            </a:r>
            <a:r>
              <a:rPr lang="en-US" dirty="0" err="1"/>
              <a:t>produktivitas</a:t>
            </a:r>
            <a:r>
              <a:rPr lang="en-US" dirty="0"/>
              <a:t> </a:t>
            </a:r>
            <a:r>
              <a:rPr lang="en-US" dirty="0" err="1"/>
              <a:t>pengembang</a:t>
            </a:r>
            <a:endParaRPr lang="en-US" dirty="0"/>
          </a:p>
          <a:p>
            <a:pPr marL="457200" lvl="0" indent="-317500" algn="l" rtl="0">
              <a:spcBef>
                <a:spcPts val="1600"/>
              </a:spcBef>
              <a:spcAft>
                <a:spcPts val="0"/>
              </a:spcAft>
              <a:buSzPts val="1400"/>
              <a:buChar char="●"/>
            </a:pPr>
            <a:r>
              <a:rPr lang="en-US" dirty="0" err="1"/>
              <a:t>Mempermudah</a:t>
            </a:r>
            <a:r>
              <a:rPr lang="en-US" dirty="0"/>
              <a:t> </a:t>
            </a:r>
            <a:r>
              <a:rPr lang="en-US" dirty="0" err="1"/>
              <a:t>pemeliharaan</a:t>
            </a:r>
            <a:r>
              <a:rPr lang="en-US" dirty="0"/>
              <a:t> software</a:t>
            </a:r>
          </a:p>
        </p:txBody>
      </p:sp>
      <p:grpSp>
        <p:nvGrpSpPr>
          <p:cNvPr id="1921" name="Google Shape;1921;p42"/>
          <p:cNvGrpSpPr/>
          <p:nvPr/>
        </p:nvGrpSpPr>
        <p:grpSpPr>
          <a:xfrm rot="10800000" flipH="1">
            <a:off x="4951100" y="1206298"/>
            <a:ext cx="2247753" cy="2281489"/>
            <a:chOff x="7374951" y="493051"/>
            <a:chExt cx="1769049" cy="1795600"/>
          </a:xfrm>
        </p:grpSpPr>
        <p:pic>
          <p:nvPicPr>
            <p:cNvPr id="1922" name="Google Shape;1922;p42"/>
            <p:cNvPicPr preferRelativeResize="0"/>
            <p:nvPr/>
          </p:nvPicPr>
          <p:blipFill rotWithShape="1">
            <a:blip r:embed="rId3">
              <a:alphaModFix/>
            </a:blip>
            <a:srcRect t="6061" b="8687"/>
            <a:stretch/>
          </p:blipFill>
          <p:spPr>
            <a:xfrm rot="7611348">
              <a:off x="7589821" y="787373"/>
              <a:ext cx="1339308" cy="1206956"/>
            </a:xfrm>
            <a:prstGeom prst="rect">
              <a:avLst/>
            </a:prstGeom>
            <a:noFill/>
            <a:ln>
              <a:noFill/>
            </a:ln>
            <a:effectLst>
              <a:outerShdw blurRad="142875" dist="76200" dir="5460000" algn="bl" rotWithShape="0">
                <a:srgbClr val="0E6790">
                  <a:alpha val="82000"/>
                </a:srgbClr>
              </a:outerShdw>
            </a:effectLst>
          </p:spPr>
        </p:pic>
        <p:grpSp>
          <p:nvGrpSpPr>
            <p:cNvPr id="1923" name="Google Shape;1923;p42"/>
            <p:cNvGrpSpPr/>
            <p:nvPr/>
          </p:nvGrpSpPr>
          <p:grpSpPr>
            <a:xfrm>
              <a:off x="8164220" y="1199575"/>
              <a:ext cx="615289" cy="284475"/>
              <a:chOff x="1791515" y="444625"/>
              <a:chExt cx="963345" cy="284475"/>
            </a:xfrm>
          </p:grpSpPr>
          <p:sp>
            <p:nvSpPr>
              <p:cNvPr id="1924" name="Google Shape;1924;p42"/>
              <p:cNvSpPr/>
              <p:nvPr/>
            </p:nvSpPr>
            <p:spPr>
              <a:xfrm>
                <a:off x="1791515" y="444625"/>
                <a:ext cx="952475" cy="171400"/>
              </a:xfrm>
              <a:custGeom>
                <a:avLst/>
                <a:gdLst/>
                <a:ahLst/>
                <a:cxnLst/>
                <a:rect l="l" t="t" r="r" b="b"/>
                <a:pathLst>
                  <a:path w="38099" h="6856" extrusionOk="0">
                    <a:moveTo>
                      <a:pt x="4866" y="0"/>
                    </a:moveTo>
                    <a:cubicBezTo>
                      <a:pt x="4374" y="106"/>
                      <a:pt x="2724" y="299"/>
                      <a:pt x="1914" y="635"/>
                    </a:cubicBezTo>
                    <a:cubicBezTo>
                      <a:pt x="1104" y="971"/>
                      <a:pt x="72" y="1509"/>
                      <a:pt x="7" y="2017"/>
                    </a:cubicBezTo>
                    <a:cubicBezTo>
                      <a:pt x="-58" y="2525"/>
                      <a:pt x="356" y="3111"/>
                      <a:pt x="1522" y="3683"/>
                    </a:cubicBezTo>
                    <a:cubicBezTo>
                      <a:pt x="2688" y="4255"/>
                      <a:pt x="4341" y="4925"/>
                      <a:pt x="7004" y="5448"/>
                    </a:cubicBezTo>
                    <a:cubicBezTo>
                      <a:pt x="9667" y="5971"/>
                      <a:pt x="13671" y="6689"/>
                      <a:pt x="17501" y="6820"/>
                    </a:cubicBezTo>
                    <a:cubicBezTo>
                      <a:pt x="21331" y="6951"/>
                      <a:pt x="26638" y="6713"/>
                      <a:pt x="29983" y="6232"/>
                    </a:cubicBezTo>
                    <a:cubicBezTo>
                      <a:pt x="33328" y="5751"/>
                      <a:pt x="36399" y="4608"/>
                      <a:pt x="37572" y="3933"/>
                    </a:cubicBezTo>
                    <a:cubicBezTo>
                      <a:pt x="38746" y="3259"/>
                      <a:pt x="37686" y="2578"/>
                      <a:pt x="37024" y="2185"/>
                    </a:cubicBezTo>
                    <a:cubicBezTo>
                      <a:pt x="36363" y="1792"/>
                      <a:pt x="34173" y="1675"/>
                      <a:pt x="33603" y="1573"/>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925" name="Google Shape;1925;p42"/>
              <p:cNvSpPr/>
              <p:nvPr/>
            </p:nvSpPr>
            <p:spPr>
              <a:xfrm>
                <a:off x="1916285" y="509750"/>
                <a:ext cx="831400" cy="165625"/>
              </a:xfrm>
              <a:custGeom>
                <a:avLst/>
                <a:gdLst/>
                <a:ahLst/>
                <a:cxnLst/>
                <a:rect l="l" t="t" r="r" b="b"/>
                <a:pathLst>
                  <a:path w="33256" h="6625" extrusionOk="0">
                    <a:moveTo>
                      <a:pt x="5019" y="0"/>
                    </a:moveTo>
                    <a:cubicBezTo>
                      <a:pt x="4595" y="90"/>
                      <a:pt x="3305" y="244"/>
                      <a:pt x="2475" y="542"/>
                    </a:cubicBezTo>
                    <a:cubicBezTo>
                      <a:pt x="1645" y="840"/>
                      <a:pt x="218" y="1302"/>
                      <a:pt x="37" y="1787"/>
                    </a:cubicBezTo>
                    <a:cubicBezTo>
                      <a:pt x="-144" y="2272"/>
                      <a:pt x="349" y="2881"/>
                      <a:pt x="1387" y="3453"/>
                    </a:cubicBezTo>
                    <a:cubicBezTo>
                      <a:pt x="2425" y="4025"/>
                      <a:pt x="3895" y="4695"/>
                      <a:pt x="6265" y="5218"/>
                    </a:cubicBezTo>
                    <a:cubicBezTo>
                      <a:pt x="8635" y="5741"/>
                      <a:pt x="12198" y="6459"/>
                      <a:pt x="15606" y="6590"/>
                    </a:cubicBezTo>
                    <a:cubicBezTo>
                      <a:pt x="19014" y="6721"/>
                      <a:pt x="23860" y="6476"/>
                      <a:pt x="26715" y="6002"/>
                    </a:cubicBezTo>
                    <a:cubicBezTo>
                      <a:pt x="29570" y="5528"/>
                      <a:pt x="31749" y="4433"/>
                      <a:pt x="32735" y="3747"/>
                    </a:cubicBezTo>
                    <a:cubicBezTo>
                      <a:pt x="33721" y="3061"/>
                      <a:pt x="33089" y="2274"/>
                      <a:pt x="32630" y="1885"/>
                    </a:cubicBezTo>
                    <a:cubicBezTo>
                      <a:pt x="32171" y="1497"/>
                      <a:pt x="30423" y="1494"/>
                      <a:pt x="29981" y="1416"/>
                    </a:cubicBezTo>
                  </a:path>
                </a:pathLst>
              </a:custGeom>
              <a:noFill/>
              <a:ln w="9525" cap="flat" cmpd="sng">
                <a:solidFill>
                  <a:srgbClr val="0E6790"/>
                </a:solidFill>
                <a:prstDash val="solid"/>
                <a:round/>
                <a:headEnd type="none" w="med" len="med"/>
                <a:tailEnd type="none" w="med" len="med"/>
              </a:ln>
            </p:spPr>
            <p:txBody>
              <a:bodyPr/>
              <a:lstStyle/>
              <a:p>
                <a:endParaRPr lang="en-US"/>
              </a:p>
            </p:txBody>
          </p:sp>
          <p:sp>
            <p:nvSpPr>
              <p:cNvPr id="1926" name="Google Shape;1926;p42"/>
              <p:cNvSpPr/>
              <p:nvPr/>
            </p:nvSpPr>
            <p:spPr>
              <a:xfrm>
                <a:off x="1989061" y="553875"/>
                <a:ext cx="765800" cy="175225"/>
              </a:xfrm>
              <a:custGeom>
                <a:avLst/>
                <a:gdLst/>
                <a:ahLst/>
                <a:cxnLst/>
                <a:rect l="l" t="t" r="r" b="b"/>
                <a:pathLst>
                  <a:path w="30632" h="7009" extrusionOk="0">
                    <a:moveTo>
                      <a:pt x="4765" y="0"/>
                    </a:moveTo>
                    <a:cubicBezTo>
                      <a:pt x="4309" y="100"/>
                      <a:pt x="2822" y="240"/>
                      <a:pt x="2031" y="602"/>
                    </a:cubicBezTo>
                    <a:cubicBezTo>
                      <a:pt x="1241" y="964"/>
                      <a:pt x="149" y="1632"/>
                      <a:pt x="22" y="2171"/>
                    </a:cubicBezTo>
                    <a:cubicBezTo>
                      <a:pt x="-105" y="2710"/>
                      <a:pt x="311" y="3265"/>
                      <a:pt x="1267" y="3837"/>
                    </a:cubicBezTo>
                    <a:cubicBezTo>
                      <a:pt x="2224" y="4409"/>
                      <a:pt x="3577" y="5079"/>
                      <a:pt x="5761" y="5602"/>
                    </a:cubicBezTo>
                    <a:cubicBezTo>
                      <a:pt x="7945" y="6125"/>
                      <a:pt x="11229" y="6843"/>
                      <a:pt x="14369" y="6974"/>
                    </a:cubicBezTo>
                    <a:cubicBezTo>
                      <a:pt x="17509" y="7105"/>
                      <a:pt x="21972" y="6860"/>
                      <a:pt x="24602" y="6386"/>
                    </a:cubicBezTo>
                    <a:cubicBezTo>
                      <a:pt x="27232" y="5912"/>
                      <a:pt x="29241" y="4817"/>
                      <a:pt x="30149" y="4131"/>
                    </a:cubicBezTo>
                    <a:cubicBezTo>
                      <a:pt x="31057" y="3445"/>
                      <a:pt x="30483" y="2698"/>
                      <a:pt x="30052" y="2269"/>
                    </a:cubicBezTo>
                    <a:cubicBezTo>
                      <a:pt x="29622" y="1841"/>
                      <a:pt x="27980" y="1678"/>
                      <a:pt x="27566" y="1560"/>
                    </a:cubicBezTo>
                  </a:path>
                </a:pathLst>
              </a:custGeom>
              <a:noFill/>
              <a:ln w="9525" cap="flat" cmpd="sng">
                <a:solidFill>
                  <a:srgbClr val="0E6790"/>
                </a:solidFill>
                <a:prstDash val="solid"/>
                <a:round/>
                <a:headEnd type="none" w="med" len="med"/>
                <a:tailEnd type="none" w="med" len="med"/>
              </a:ln>
            </p:spPr>
            <p:txBody>
              <a:bodyPr/>
              <a:lstStyle/>
              <a:p>
                <a:endParaRPr lang="en-US"/>
              </a:p>
            </p:txBody>
          </p:sp>
        </p:grpSp>
      </p:grpSp>
      <p:pic>
        <p:nvPicPr>
          <p:cNvPr id="1927" name="Google Shape;1927;p42"/>
          <p:cNvPicPr preferRelativeResize="0"/>
          <p:nvPr/>
        </p:nvPicPr>
        <p:blipFill rotWithShape="1">
          <a:blip r:embed="rId4">
            <a:alphaModFix/>
          </a:blip>
          <a:srcRect t="4915"/>
          <a:stretch/>
        </p:blipFill>
        <p:spPr>
          <a:xfrm>
            <a:off x="7300125" y="3813100"/>
            <a:ext cx="831262" cy="790401"/>
          </a:xfrm>
          <a:prstGeom prst="rect">
            <a:avLst/>
          </a:prstGeom>
          <a:noFill/>
          <a:ln>
            <a:noFill/>
          </a:ln>
          <a:effectLst>
            <a:outerShdw blurRad="142875" dist="76200" dir="5460000" algn="bl" rotWithShape="0">
              <a:schemeClr val="dk1">
                <a:alpha val="75000"/>
              </a:schemeClr>
            </a:outerShdw>
          </a:effectLst>
        </p:spPr>
      </p:pic>
      <p:pic>
        <p:nvPicPr>
          <p:cNvPr id="1928" name="Google Shape;1928;p42"/>
          <p:cNvPicPr preferRelativeResize="0"/>
          <p:nvPr/>
        </p:nvPicPr>
        <p:blipFill rotWithShape="1">
          <a:blip r:embed="rId5">
            <a:alphaModFix/>
          </a:blip>
          <a:srcRect l="12492" t="18400" r="12342" b="12005"/>
          <a:stretch/>
        </p:blipFill>
        <p:spPr>
          <a:xfrm>
            <a:off x="-991275" y="1447545"/>
            <a:ext cx="1452025" cy="1344366"/>
          </a:xfrm>
          <a:prstGeom prst="rect">
            <a:avLst/>
          </a:prstGeom>
          <a:noFill/>
          <a:ln>
            <a:noFill/>
          </a:ln>
        </p:spPr>
      </p:pic>
      <p:pic>
        <p:nvPicPr>
          <p:cNvPr id="1929" name="Google Shape;1929;p42"/>
          <p:cNvPicPr preferRelativeResize="0"/>
          <p:nvPr/>
        </p:nvPicPr>
        <p:blipFill>
          <a:blip r:embed="rId6">
            <a:alphaModFix/>
          </a:blip>
          <a:stretch>
            <a:fillRect/>
          </a:stretch>
        </p:blipFill>
        <p:spPr>
          <a:xfrm>
            <a:off x="7435200" y="2379287"/>
            <a:ext cx="561101" cy="561101"/>
          </a:xfrm>
          <a:prstGeom prst="rect">
            <a:avLst/>
          </a:prstGeom>
          <a:noFill/>
          <a:ln>
            <a:noFill/>
          </a:ln>
        </p:spPr>
      </p:pic>
    </p:spTree>
    <p:extLst>
      <p:ext uri="{BB962C8B-B14F-4D97-AF65-F5344CB8AC3E}">
        <p14:creationId xmlns:p14="http://schemas.microsoft.com/office/powerpoint/2010/main" val="1726386991"/>
      </p:ext>
    </p:extLst>
  </p:cSld>
  <p:clrMapOvr>
    <a:masterClrMapping/>
  </p:clrMapOvr>
</p:sld>
</file>

<file path=ppt/theme/theme1.xml><?xml version="1.0" encoding="utf-8"?>
<a:theme xmlns:a="http://schemas.openxmlformats.org/drawingml/2006/main" name="STEM Elective Subject for Middle School - 6th Grade: Coding, Engineering, and Robotics Design by Slidesgo">
  <a:themeElements>
    <a:clrScheme name="Simple Light">
      <a:dk1>
        <a:srgbClr val="0E6790"/>
      </a:dk1>
      <a:lt1>
        <a:srgbClr val="FFFFFF"/>
      </a:lt1>
      <a:dk2>
        <a:srgbClr val="248DBD"/>
      </a:dk2>
      <a:lt2>
        <a:srgbClr val="41A8B6"/>
      </a:lt2>
      <a:accent1>
        <a:srgbClr val="88D6DF"/>
      </a:accent1>
      <a:accent2>
        <a:srgbClr val="B6EFF6"/>
      </a:accent2>
      <a:accent3>
        <a:srgbClr val="FFFFFF"/>
      </a:accent3>
      <a:accent4>
        <a:srgbClr val="FFFFFF"/>
      </a:accent4>
      <a:accent5>
        <a:srgbClr val="FFFFFF"/>
      </a:accent5>
      <a:accent6>
        <a:srgbClr val="FFFFFF"/>
      </a:accent6>
      <a:hlink>
        <a:srgbClr val="0E679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611</Words>
  <Application>Microsoft Office PowerPoint</Application>
  <PresentationFormat>Peragaan Layar (16:9)</PresentationFormat>
  <Paragraphs>56</Paragraphs>
  <Slides>19</Slides>
  <Notes>19</Notes>
  <HiddenSlides>0</HiddenSlides>
  <MMClips>0</MMClips>
  <ScaleCrop>false</ScaleCrop>
  <HeadingPairs>
    <vt:vector size="6" baseType="variant">
      <vt:variant>
        <vt:lpstr>Font Dipakai</vt:lpstr>
      </vt:variant>
      <vt:variant>
        <vt:i4>5</vt:i4>
      </vt:variant>
      <vt:variant>
        <vt:lpstr>Tema</vt:lpstr>
      </vt:variant>
      <vt:variant>
        <vt:i4>2</vt:i4>
      </vt:variant>
      <vt:variant>
        <vt:lpstr>Judul Slide</vt:lpstr>
      </vt:variant>
      <vt:variant>
        <vt:i4>19</vt:i4>
      </vt:variant>
    </vt:vector>
  </HeadingPairs>
  <TitlesOfParts>
    <vt:vector size="26" baseType="lpstr">
      <vt:lpstr>Zen Dots</vt:lpstr>
      <vt:lpstr>Google Sans</vt:lpstr>
      <vt:lpstr>Arial</vt:lpstr>
      <vt:lpstr>Proxima Nova</vt:lpstr>
      <vt:lpstr>Arimo</vt:lpstr>
      <vt:lpstr>STEM Elective Subject for Middle School - 6th Grade: Coding, Engineering, and Robotics Design by Slidesgo</vt:lpstr>
      <vt:lpstr>Slidesgo Final Pages</vt:lpstr>
      <vt:lpstr>WHITEBOX TESTING &amp; UNIT TESTING CI/CD Pada Python</vt:lpstr>
      <vt:lpstr>Pengertian</vt:lpstr>
      <vt:lpstr>Manfaat</vt:lpstr>
      <vt:lpstr>Jenis-jenis Whitebox Testing</vt:lpstr>
      <vt:lpstr>Presentasi PowerPoint</vt:lpstr>
      <vt:lpstr>Presentasi PowerPoint</vt:lpstr>
      <vt:lpstr>CI/CD</vt:lpstr>
      <vt:lpstr>Pengertian</vt:lpstr>
      <vt:lpstr>Manfaat</vt:lpstr>
      <vt:lpstr>Komponen</vt:lpstr>
      <vt:lpstr>Tahapan</vt:lpstr>
      <vt:lpstr>Tutorial konfigurasi CI/CD</vt:lpstr>
      <vt:lpstr>Tutorial konfigurasi CI/CD</vt:lpstr>
      <vt:lpstr>Tutorial konfigurasi CI/CD</vt:lpstr>
      <vt:lpstr>Tutorial konfigurasi CI/CD</vt:lpstr>
      <vt:lpstr>Tutorial konfigurasi CI/CD</vt:lpstr>
      <vt:lpstr>Tutorial konfigurasi CI/CD</vt:lpstr>
      <vt:lpstr> Whitebox testing dan unit testing adalah dua teknik pengujian yang penting untuk meningkatkan kualitas software. Whitebox testing dilakukan dengan mengakses kode sumber program, sedangkan unit testing dilakukan pada unit terkecil dari program, yaitu fungsi atau method.  Dengan menerapkan whitebox testing dan unit testing, kita dapat memastikan bahwa fungsi yang kita tulis bekerja dengan benar.</vt:lpstr>
      <vt:lpstr>   TERIMAKASIH Referensi  Whitebox Testing : https://en.wikipedia.org/wiki/White-box_testing Unit Testing : https://en.wikipedia.org/wiki/Unit_testing pytest : https://docs.pytest.org/en/latest/ unittest : https://docs.python.org/3/library/unittest.html Travis CI: https://docs.travis-ci.com/ CI/CD : https://en.wikipedia.org/wiki/CI/CD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WHITEBOX TESTING &amp; UNIT TESTING CI/CD Pada Python</dc:title>
  <dc:creator>AGUS ANJANI ASHARI</dc:creator>
  <cp:lastModifiedBy>AGUS ANJANI ASHARI</cp:lastModifiedBy>
  <cp:revision>1</cp:revision>
  <dcterms:modified xsi:type="dcterms:W3CDTF">2023-10-31T16:06:26Z</dcterms:modified>
</cp:coreProperties>
</file>